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audio3.wav" ContentType="audio/x-wav"/>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media1.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5.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3" r:id="rId2"/>
  </p:sldMasterIdLst>
  <p:notesMasterIdLst>
    <p:notesMasterId r:id="rId22"/>
  </p:notesMasterIdLst>
  <p:handoutMasterIdLst>
    <p:handoutMasterId r:id="rId23"/>
  </p:handoutMasterIdLst>
  <p:sldIdLst>
    <p:sldId id="257" r:id="rId3"/>
    <p:sldId id="258" r:id="rId4"/>
    <p:sldId id="378" r:id="rId5"/>
    <p:sldId id="541" r:id="rId6"/>
    <p:sldId id="379" r:id="rId7"/>
    <p:sldId id="537" r:id="rId8"/>
    <p:sldId id="377" r:id="rId9"/>
    <p:sldId id="380" r:id="rId10"/>
    <p:sldId id="389" r:id="rId11"/>
    <p:sldId id="539" r:id="rId12"/>
    <p:sldId id="540" r:id="rId13"/>
    <p:sldId id="381" r:id="rId14"/>
    <p:sldId id="382" r:id="rId15"/>
    <p:sldId id="383" r:id="rId16"/>
    <p:sldId id="384" r:id="rId17"/>
    <p:sldId id="385" r:id="rId18"/>
    <p:sldId id="386" r:id="rId19"/>
    <p:sldId id="387" r:id="rId20"/>
    <p:sldId id="388"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8"/>
            <p14:sldId id="541"/>
            <p14:sldId id="379"/>
            <p14:sldId id="537"/>
            <p14:sldId id="377"/>
            <p14:sldId id="380"/>
          </p14:sldIdLst>
        </p14:section>
        <p14:section name="Fast Money" id="{E4A5D476-CD26-4A20-A1BF-238D93C5294F}">
          <p14:sldIdLst>
            <p14:sldId id="389"/>
            <p14:sldId id="539"/>
            <p14:sldId id="540"/>
          </p14:sldIdLst>
        </p14:section>
        <p14:section name="Blank Templates for all Numbers" id="{B4EFCDB9-46E8-4F3D-8E1C-07E5D13FB37C}">
          <p14:sldIdLst>
            <p14:sldId id="381"/>
            <p14:sldId id="382"/>
            <p14:sldId id="383"/>
            <p14:sldId id="384"/>
            <p14:sldId id="385"/>
            <p14:sldId id="386"/>
            <p14:sldId id="387"/>
            <p14:sldId id="3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autoAdjust="0"/>
    <p:restoredTop sz="90871" autoAdjust="0"/>
  </p:normalViewPr>
  <p:slideViewPr>
    <p:cSldViewPr snapToObjects="1">
      <p:cViewPr varScale="1">
        <p:scale>
          <a:sx n="102" d="100"/>
          <a:sy n="102" d="100"/>
        </p:scale>
        <p:origin x="513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hdownloads.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FRIENDLY Feud Template</a:t>
            </a:r>
          </a:p>
          <a:p>
            <a:pPr marL="228600" indent="-228600"/>
            <a:r>
              <a:rPr lang="en-CA" altLang="en-US" sz="1600" dirty="0"/>
              <a:t>Introduction Slide – The Countdown!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err="1">
                <a:solidFill>
                  <a:schemeClr val="bg1"/>
                </a:solidFill>
                <a:effectLst/>
              </a:rPr>
              <a:t>Lösungen</a:t>
            </a:r>
            <a:r>
              <a:rPr lang="en-US" sz="1200" b="1" dirty="0">
                <a:solidFill>
                  <a:schemeClr val="bg1"/>
                </a:solidFill>
                <a:effectLst/>
              </a:rPr>
              <a:t>:  1. </a:t>
            </a:r>
            <a:r>
              <a:rPr lang="de-DE" sz="1200" b="1" dirty="0">
                <a:solidFill>
                  <a:schemeClr val="bg1"/>
                </a:solidFill>
                <a:effectLst/>
              </a:rPr>
              <a:t>Nur durch eins und sich selbst teilbar</a:t>
            </a:r>
            <a:r>
              <a:rPr lang="en-US" sz="1200" b="1" dirty="0">
                <a:solidFill>
                  <a:schemeClr val="bg1"/>
                </a:solidFill>
                <a:effectLst/>
              </a:rPr>
              <a:t>   2. Sarajevo   3. Ärzte   4. Gut </a:t>
            </a:r>
            <a:r>
              <a:rPr lang="en-US" sz="1200" b="1" dirty="0" err="1">
                <a:solidFill>
                  <a:schemeClr val="bg1"/>
                </a:solidFill>
                <a:effectLst/>
              </a:rPr>
              <a:t>grün</a:t>
            </a:r>
            <a:r>
              <a:rPr lang="en-US" sz="1200" b="1" dirty="0">
                <a:solidFill>
                  <a:schemeClr val="bg1"/>
                </a:solidFill>
                <a:effectLst/>
              </a:rPr>
              <a:t>!   5. Freitag</a:t>
            </a:r>
            <a:r>
              <a:rPr lang="en-US" sz="1200" b="1" baseline="0" dirty="0">
                <a:solidFill>
                  <a:schemeClr val="bg1"/>
                </a:solidFill>
                <a:effectLst/>
              </a:rPr>
              <a:t>   </a:t>
            </a:r>
            <a:r>
              <a:rPr lang="en-US" sz="1200" b="1" dirty="0">
                <a:solidFill>
                  <a:schemeClr val="bg1"/>
                </a:solidFill>
                <a:effectLst/>
              </a:rPr>
              <a:t>6. Spree  7. Die </a:t>
            </a:r>
            <a:r>
              <a:rPr lang="en-US" sz="1200" b="1" dirty="0" err="1">
                <a:solidFill>
                  <a:schemeClr val="bg1"/>
                </a:solidFill>
                <a:effectLst/>
              </a:rPr>
              <a:t>Rechte</a:t>
            </a:r>
            <a:r>
              <a:rPr lang="en-US" sz="1200" b="1" dirty="0">
                <a:solidFill>
                  <a:schemeClr val="bg1"/>
                </a:solidFill>
                <a:effectLst/>
              </a:rPr>
              <a:t>  8. Hedwig   9.  </a:t>
            </a:r>
            <a:r>
              <a:rPr lang="en-US" sz="1200" b="1" dirty="0" err="1">
                <a:solidFill>
                  <a:schemeClr val="bg1"/>
                </a:solidFill>
                <a:effectLst/>
              </a:rPr>
              <a:t>Stute</a:t>
            </a:r>
            <a:r>
              <a:rPr lang="en-US" sz="1200" b="1" dirty="0">
                <a:solidFill>
                  <a:schemeClr val="bg1"/>
                </a:solidFill>
                <a:effectLst/>
              </a:rPr>
              <a:t>   10.  Brunch</a:t>
            </a:r>
          </a:p>
        </p:txBody>
      </p:sp>
    </p:spTree>
    <p:extLst>
      <p:ext uri="{BB962C8B-B14F-4D97-AF65-F5344CB8AC3E}">
        <p14:creationId xmlns:p14="http://schemas.microsoft.com/office/powerpoint/2010/main" val="110464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1 Panel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2 Panel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3 Panel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4 Panel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5 Panel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6 Panel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7 Panel Slide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8 Panel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err="1"/>
              <a:t>Pfadiduell</a:t>
            </a:r>
            <a:r>
              <a:rPr lang="en-CA" altLang="en-US" sz="1600" b="1" dirty="0"/>
              <a:t> </a:t>
            </a:r>
            <a:r>
              <a:rPr lang="en-CA" altLang="en-US" sz="1600" b="1" dirty="0" err="1"/>
              <a:t>Vorlage</a:t>
            </a:r>
            <a:endParaRPr lang="en-CA" altLang="en-US" sz="1600" b="1" dirty="0"/>
          </a:p>
          <a:p>
            <a:r>
              <a:rPr lang="en-CA" altLang="en-US" sz="1600" dirty="0" err="1"/>
              <a:t>Mehr</a:t>
            </a:r>
            <a:r>
              <a:rPr lang="en-CA" altLang="en-US" sz="1600" dirty="0"/>
              <a:t> </a:t>
            </a:r>
            <a:r>
              <a:rPr lang="en-CA" altLang="en-US" sz="1600" dirty="0" err="1"/>
              <a:t>tolle</a:t>
            </a:r>
            <a:r>
              <a:rPr lang="en-CA" altLang="en-US" sz="1600" dirty="0"/>
              <a:t> </a:t>
            </a:r>
            <a:r>
              <a:rPr lang="en-CA" altLang="en-US" sz="1600" dirty="0" err="1"/>
              <a:t>Vorlagen</a:t>
            </a:r>
            <a:r>
              <a:rPr lang="en-CA" altLang="en-US" sz="1600" dirty="0"/>
              <a:t> </a:t>
            </a:r>
            <a:r>
              <a:rPr lang="en-CA" altLang="en-US" sz="1600" dirty="0" err="1"/>
              <a:t>gibt</a:t>
            </a:r>
            <a:r>
              <a:rPr lang="en-CA" altLang="en-US" sz="1600" dirty="0"/>
              <a:t> es </a:t>
            </a:r>
            <a:r>
              <a:rPr lang="en-CA" altLang="en-US" sz="1600" dirty="0" err="1"/>
              <a:t>unter</a:t>
            </a:r>
            <a:r>
              <a:rPr lang="en-CA" altLang="en-US" sz="1600" dirty="0"/>
              <a:t>: https://dpsg-ludwig.de </a:t>
            </a:r>
          </a:p>
          <a:p>
            <a:endParaRPr lang="en-US" altLang="en-US" dirty="0"/>
          </a:p>
          <a:p>
            <a:r>
              <a:rPr lang="en-US" altLang="en-US" dirty="0" err="1"/>
              <a:t>Diese</a:t>
            </a:r>
            <a:r>
              <a:rPr lang="en-US" altLang="en-US" dirty="0"/>
              <a:t> </a:t>
            </a:r>
            <a:r>
              <a:rPr lang="en-US" altLang="en-US" dirty="0" err="1"/>
              <a:t>Vorlage</a:t>
            </a:r>
            <a:r>
              <a:rPr lang="en-US" altLang="en-US" dirty="0"/>
              <a:t> </a:t>
            </a:r>
            <a:r>
              <a:rPr lang="en-US" altLang="en-US" dirty="0" err="1"/>
              <a:t>stammt</a:t>
            </a:r>
            <a:r>
              <a:rPr lang="en-US" altLang="en-US" dirty="0"/>
              <a:t> von Reid Powell von </a:t>
            </a:r>
            <a:r>
              <a:rPr lang="de-DE" dirty="0">
                <a:hlinkClick r:id="rId3"/>
              </a:rPr>
              <a:t>https://www.youthdownloads.com/</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5 Panel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5 Panel Slide</a:t>
            </a:r>
          </a:p>
        </p:txBody>
      </p:sp>
    </p:spTree>
    <p:extLst>
      <p:ext uri="{BB962C8B-B14F-4D97-AF65-F5344CB8AC3E}">
        <p14:creationId xmlns:p14="http://schemas.microsoft.com/office/powerpoint/2010/main" val="68147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6 Panel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6 Panel Slide</a:t>
            </a:r>
          </a:p>
        </p:txBody>
      </p:sp>
    </p:spTree>
    <p:extLst>
      <p:ext uri="{BB962C8B-B14F-4D97-AF65-F5344CB8AC3E}">
        <p14:creationId xmlns:p14="http://schemas.microsoft.com/office/powerpoint/2010/main" val="3411050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7 Panel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FRIENDLY Feud Template</a:t>
            </a:r>
          </a:p>
          <a:p>
            <a:r>
              <a:rPr lang="en-US" altLang="en-US" dirty="0"/>
              <a:t>8 Panel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err="1">
                <a:solidFill>
                  <a:schemeClr val="bg1"/>
                </a:solidFill>
                <a:effectLst/>
              </a:rPr>
              <a:t>Lösungen</a:t>
            </a:r>
            <a:r>
              <a:rPr lang="en-US" sz="1200" b="1" dirty="0">
                <a:solidFill>
                  <a:schemeClr val="bg1"/>
                </a:solidFill>
                <a:effectLst/>
              </a:rPr>
              <a:t>:  1. </a:t>
            </a:r>
            <a:r>
              <a:rPr lang="de-DE" sz="1200" b="1" dirty="0">
                <a:solidFill>
                  <a:schemeClr val="bg1"/>
                </a:solidFill>
                <a:effectLst/>
              </a:rPr>
              <a:t>Robert</a:t>
            </a:r>
            <a:r>
              <a:rPr lang="en-US" sz="1200" b="1" dirty="0">
                <a:solidFill>
                  <a:schemeClr val="bg1"/>
                </a:solidFill>
                <a:effectLst/>
              </a:rPr>
              <a:t>   2. Schwerin   3. 12   4. Buckingham </a:t>
            </a:r>
            <a:r>
              <a:rPr lang="en-US" sz="1200" b="1" dirty="0" err="1">
                <a:solidFill>
                  <a:schemeClr val="bg1"/>
                </a:solidFill>
                <a:effectLst/>
              </a:rPr>
              <a:t>Palast</a:t>
            </a:r>
            <a:r>
              <a:rPr lang="en-US" sz="1200" b="1" dirty="0">
                <a:solidFill>
                  <a:schemeClr val="bg1"/>
                </a:solidFill>
                <a:effectLst/>
              </a:rPr>
              <a:t>   5. Ludwig Erhard</a:t>
            </a:r>
            <a:r>
              <a:rPr lang="en-US" sz="1200" b="1" baseline="0" dirty="0">
                <a:solidFill>
                  <a:schemeClr val="bg1"/>
                </a:solidFill>
                <a:effectLst/>
              </a:rPr>
              <a:t>   </a:t>
            </a:r>
            <a:r>
              <a:rPr lang="en-US" sz="1200" b="1" dirty="0">
                <a:solidFill>
                  <a:schemeClr val="bg1"/>
                </a:solidFill>
                <a:effectLst/>
              </a:rPr>
              <a:t>6. </a:t>
            </a:r>
            <a:r>
              <a:rPr lang="en-US" sz="1200" b="1" dirty="0" err="1">
                <a:solidFill>
                  <a:schemeClr val="bg1"/>
                </a:solidFill>
                <a:effectLst/>
              </a:rPr>
              <a:t>Froschkönig</a:t>
            </a:r>
            <a:r>
              <a:rPr lang="en-US" sz="1200" b="1" dirty="0">
                <a:solidFill>
                  <a:schemeClr val="bg1"/>
                </a:solidFill>
                <a:effectLst/>
              </a:rPr>
              <a:t>  7. </a:t>
            </a:r>
            <a:r>
              <a:rPr lang="de-DE" sz="1200" b="1" dirty="0">
                <a:solidFill>
                  <a:schemeClr val="bg1"/>
                </a:solidFill>
                <a:effectLst/>
              </a:rPr>
              <a:t>Alles hört auf kein Kommando</a:t>
            </a:r>
            <a:r>
              <a:rPr lang="en-US" sz="1200" b="1" dirty="0">
                <a:solidFill>
                  <a:schemeClr val="bg1"/>
                </a:solidFill>
                <a:effectLst/>
              </a:rPr>
              <a:t>8. </a:t>
            </a:r>
            <a:r>
              <a:rPr lang="en-US" sz="1200" b="1" dirty="0" err="1">
                <a:solidFill>
                  <a:schemeClr val="bg1"/>
                </a:solidFill>
                <a:effectLst/>
              </a:rPr>
              <a:t>Atlantik</a:t>
            </a:r>
            <a:r>
              <a:rPr lang="en-US" sz="1200" b="1" dirty="0">
                <a:solidFill>
                  <a:schemeClr val="bg1"/>
                </a:solidFill>
                <a:effectLst/>
              </a:rPr>
              <a:t>   9.  </a:t>
            </a:r>
            <a:r>
              <a:rPr lang="en-US" sz="1200" b="1" dirty="0" err="1">
                <a:solidFill>
                  <a:schemeClr val="bg1"/>
                </a:solidFill>
                <a:effectLst/>
              </a:rPr>
              <a:t>Glück</a:t>
            </a:r>
            <a:r>
              <a:rPr lang="en-US" sz="1200" b="1" dirty="0">
                <a:solidFill>
                  <a:schemeClr val="bg1"/>
                </a:solidFill>
                <a:effectLst/>
              </a:rPr>
              <a:t> auf   10.  </a:t>
            </a:r>
            <a:r>
              <a:rPr lang="en-US" sz="1200" b="1" dirty="0" err="1">
                <a:solidFill>
                  <a:schemeClr val="bg1"/>
                </a:solidFill>
                <a:effectLst/>
              </a:rPr>
              <a:t>Ganter</a:t>
            </a:r>
            <a:endParaRPr lang="en-US" sz="1200" b="1" dirty="0">
              <a:solidFill>
                <a:schemeClr val="bg1"/>
              </a:solidFill>
              <a:effectLst/>
            </a:endParaRPr>
          </a:p>
        </p:txBody>
      </p:sp>
    </p:spTree>
    <p:extLst>
      <p:ext uri="{BB962C8B-B14F-4D97-AF65-F5344CB8AC3E}">
        <p14:creationId xmlns:p14="http://schemas.microsoft.com/office/powerpoint/2010/main" val="70406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theme" Target="../theme/theme1.xml"/><Relationship Id="rId7"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png"/><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4966" y="279470"/>
            <a:ext cx="9145993" cy="5983147"/>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 name="Group 65">
            <a:extLst>
              <a:ext uri="{FF2B5EF4-FFF2-40B4-BE49-F238E27FC236}">
                <a16:creationId xmlns:a16="http://schemas.microsoft.com/office/drawing/2014/main" id="{E5C60AE3-5A0F-374F-8074-4A171C2B7C5C}"/>
              </a:ext>
            </a:extLst>
          </p:cNvPr>
          <p:cNvGrpSpPr>
            <a:grpSpLocks/>
          </p:cNvGrpSpPr>
          <p:nvPr userDrawn="1"/>
        </p:nvGrpSpPr>
        <p:grpSpPr bwMode="auto">
          <a:xfrm>
            <a:off x="6313489" y="6324612"/>
            <a:ext cx="2220913" cy="542926"/>
            <a:chOff x="3977" y="3984"/>
            <a:chExt cx="1399" cy="342"/>
          </a:xfrm>
        </p:grpSpPr>
        <p:sp>
          <p:nvSpPr>
            <p:cNvPr id="23" name="AutoShape 66">
              <a:hlinkClick r:id="" action="ppaction://noaction" highlightClick="1">
                <a:snd r:embed="rId5" name="cheering1.wav"/>
              </a:hlinkClick>
              <a:extLst>
                <a:ext uri="{FF2B5EF4-FFF2-40B4-BE49-F238E27FC236}">
                  <a16:creationId xmlns:a16="http://schemas.microsoft.com/office/drawing/2014/main" id="{85EB80A2-7845-5146-A5B3-3B03CCE07BC4}"/>
                </a:ext>
              </a:extLst>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utoShape 67">
              <a:hlinkClick r:id="" action="ppaction://noaction" highlightClick="1">
                <a:snd r:embed="rId6" name="tpirhorns.wav"/>
              </a:hlinkClick>
              <a:extLst>
                <a:ext uri="{FF2B5EF4-FFF2-40B4-BE49-F238E27FC236}">
                  <a16:creationId xmlns:a16="http://schemas.microsoft.com/office/drawing/2014/main" id="{6E6FA283-4848-6140-BB24-858D7083C9E5}"/>
                </a:ext>
              </a:extLst>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utoShape 68">
              <a:hlinkClick r:id="" action="ppaction://noaction" highlightClick="1" endSnd="1"/>
              <a:extLst>
                <a:ext uri="{FF2B5EF4-FFF2-40B4-BE49-F238E27FC236}">
                  <a16:creationId xmlns:a16="http://schemas.microsoft.com/office/drawing/2014/main" id="{D03BC1F4-0E15-0D4C-A187-3813B4190157}"/>
                </a:ext>
              </a:extLst>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69">
              <a:extLst>
                <a:ext uri="{FF2B5EF4-FFF2-40B4-BE49-F238E27FC236}">
                  <a16:creationId xmlns:a16="http://schemas.microsoft.com/office/drawing/2014/main" id="{F40F590D-E5FC-6042-8043-B2E2F77A17F2}"/>
                </a:ext>
              </a:extLst>
            </p:cNvPr>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Cheer</a:t>
              </a:r>
            </a:p>
          </p:txBody>
        </p:sp>
        <p:sp>
          <p:nvSpPr>
            <p:cNvPr id="27" name="Text Box 70">
              <a:extLst>
                <a:ext uri="{FF2B5EF4-FFF2-40B4-BE49-F238E27FC236}">
                  <a16:creationId xmlns:a16="http://schemas.microsoft.com/office/drawing/2014/main" id="{0484D614-E35D-7E49-9949-847C6F0FC7A0}"/>
                </a:ext>
              </a:extLst>
            </p:cNvPr>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Silence</a:t>
              </a:r>
            </a:p>
          </p:txBody>
        </p:sp>
        <p:sp>
          <p:nvSpPr>
            <p:cNvPr id="28" name="Text Box 71">
              <a:extLst>
                <a:ext uri="{FF2B5EF4-FFF2-40B4-BE49-F238E27FC236}">
                  <a16:creationId xmlns:a16="http://schemas.microsoft.com/office/drawing/2014/main" id="{DD239376-48C9-AE4F-AE8C-0ADEE6803D16}"/>
                </a:ext>
              </a:extLst>
            </p:cNvPr>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Lose</a:t>
              </a:r>
            </a:p>
          </p:txBody>
        </p:sp>
        <p:sp>
          <p:nvSpPr>
            <p:cNvPr id="29" name="AutoShape 72">
              <a:hlinkClick r:id="" action="ppaction://noaction" highlightClick="1">
                <a:snd r:embed="rId7" name="feud_intro_compresed.wav"/>
              </a:hlinkClick>
              <a:extLst>
                <a:ext uri="{FF2B5EF4-FFF2-40B4-BE49-F238E27FC236}">
                  <a16:creationId xmlns:a16="http://schemas.microsoft.com/office/drawing/2014/main" id="{A1EB47A7-B227-3649-B9C3-9FAC80DD9A13}"/>
                </a:ext>
              </a:extLst>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73">
              <a:extLst>
                <a:ext uri="{FF2B5EF4-FFF2-40B4-BE49-F238E27FC236}">
                  <a16:creationId xmlns:a16="http://schemas.microsoft.com/office/drawing/2014/main" id="{5071C60E-D44B-F74F-8D4E-2C3E2A8EC2B3}"/>
                </a:ext>
              </a:extLst>
            </p:cNvPr>
            <p:cNvSpPr txBox="1">
              <a:spLocks noChangeArrowheads="1"/>
            </p:cNvSpPr>
            <p:nvPr/>
          </p:nvSpPr>
          <p:spPr bwMode="auto">
            <a:xfrm>
              <a:off x="3977" y="4190"/>
              <a:ext cx="3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800" dirty="0">
                  <a:solidFill>
                    <a:schemeClr val="bg1"/>
                  </a:solidFill>
                  <a:effectLst/>
                </a:rPr>
                <a:t>Theme</a:t>
              </a:r>
            </a:p>
          </p:txBody>
        </p:sp>
        <p:sp>
          <p:nvSpPr>
            <p:cNvPr id="31" name="AutoShape 74">
              <a:hlinkClick r:id="" action="ppaction://noaction" highlightClick="1">
                <a:snd r:embed="rId8" name="boo3.wav"/>
              </a:hlinkClick>
              <a:extLst>
                <a:ext uri="{FF2B5EF4-FFF2-40B4-BE49-F238E27FC236}">
                  <a16:creationId xmlns:a16="http://schemas.microsoft.com/office/drawing/2014/main" id="{D1A7B93B-102B-B745-BCBB-132E39644E79}"/>
                </a:ext>
              </a:extLst>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75">
              <a:extLst>
                <a:ext uri="{FF2B5EF4-FFF2-40B4-BE49-F238E27FC236}">
                  <a16:creationId xmlns:a16="http://schemas.microsoft.com/office/drawing/2014/main" id="{E479DFC2-38E9-E34D-B3CC-698638341B85}"/>
                </a:ext>
              </a:extLst>
            </p:cNvPr>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Boo</a:t>
              </a:r>
            </a:p>
          </p:txBody>
        </p:sp>
      </p:grpSp>
      <p:pic>
        <p:nvPicPr>
          <p:cNvPr id="3" name="Grafik 2">
            <a:extLst>
              <a:ext uri="{FF2B5EF4-FFF2-40B4-BE49-F238E27FC236}">
                <a16:creationId xmlns:a16="http://schemas.microsoft.com/office/drawing/2014/main" id="{0D85230A-19D3-470F-80E2-B41C563C10C6}"/>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962286" y="1351784"/>
            <a:ext cx="7380863" cy="415173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3325" y="280543"/>
            <a:ext cx="9142711" cy="5981000"/>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_rels/slide11.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audio5.wav"/><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audio" Target="../media/audio7.wav"/><Relationship Id="rId10" Type="http://schemas.openxmlformats.org/officeDocument/2006/relationships/image" Target="../media/image18.png"/><Relationship Id="rId4" Type="http://schemas.openxmlformats.org/officeDocument/2006/relationships/audio" Target="../media/audio6.wav"/><Relationship Id="rId9"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8.png"/><Relationship Id="rId5" Type="http://schemas.openxmlformats.org/officeDocument/2006/relationships/audio" Target="../media/audio7.wav"/><Relationship Id="rId10" Type="http://schemas.openxmlformats.org/officeDocument/2006/relationships/image" Target="../media/image17.jpg"/><Relationship Id="rId4" Type="http://schemas.openxmlformats.org/officeDocument/2006/relationships/audio" Target="../media/audio6.wav"/><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7.jpg"/><Relationship Id="rId5" Type="http://schemas.openxmlformats.org/officeDocument/2006/relationships/audio" Target="../media/audio7.wav"/><Relationship Id="rId10" Type="http://schemas.openxmlformats.org/officeDocument/2006/relationships/image" Target="../media/image16.jpg"/><Relationship Id="rId4" Type="http://schemas.openxmlformats.org/officeDocument/2006/relationships/audio" Target="../media/audio6.wav"/><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6.jp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jp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jp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7.png"/><Relationship Id="rId14" Type="http://schemas.openxmlformats.org/officeDocument/2006/relationships/image" Target="../media/image17.jp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image" Target="../media/image17.jpg"/><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image" Target="../media/image13.png"/><Relationship Id="rId14" Type="http://schemas.openxmlformats.org/officeDocument/2006/relationships/image" Target="../media/image16.jp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7.jpg"/><Relationship Id="rId2" Type="http://schemas.openxmlformats.org/officeDocument/2006/relationships/notesSlide" Target="../notesSlides/notesSlide1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image" Target="../media/image16.jpg"/><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image" Target="../media/image13.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e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7.png"/><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e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7.png"/><Relationship Id="rId1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image" Target="../media/image13.png"/><Relationship Id="rId1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2.jpeg"/><Relationship Id="rId2" Type="http://schemas.openxmlformats.org/officeDocument/2006/relationships/notesSlide" Target="../notesSlides/notesSlide8.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image" Target="../media/image11.jpeg"/><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image" Target="../media/image13.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6" name="feud_intro_compresed.wav">
            <a:hlinkClick r:id="" action="ppaction://media"/>
            <a:extLst>
              <a:ext uri="{FF2B5EF4-FFF2-40B4-BE49-F238E27FC236}">
                <a16:creationId xmlns:a16="http://schemas.microsoft.com/office/drawing/2014/main" id="{B6F63FED-E2D7-894E-90A7-444D1A9B1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4806" y="7020468"/>
            <a:ext cx="812800" cy="812800"/>
          </a:xfrm>
          <a:prstGeom prst="rect">
            <a:avLst/>
          </a:prstGeom>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5.55112E-17 5.82524E-7 L -0.20833 5.82524E-7 " pathEditMode="relative" rAng="0" ptsTypes="AA">
                                      <p:cBhvr>
                                        <p:cTn id="6" dur="6000" fill="hold"/>
                                        <p:tgtEl>
                                          <p:spTgt spid="3122"/>
                                        </p:tgtEl>
                                        <p:attrNameLst>
                                          <p:attrName>ppt_x</p:attrName>
                                          <p:attrName>ppt_y</p:attrName>
                                        </p:attrNameLst>
                                      </p:cBhvr>
                                      <p:rCtr x="-10417" y="0"/>
                                    </p:animMotion>
                                  </p:childTnLst>
                                </p:cTn>
                              </p:par>
                              <p:par>
                                <p:cTn id="7" presetID="63" presetClass="path" presetSubtype="0" accel="50000" decel="50000" fill="hold" grpId="1" nodeType="withEffect">
                                  <p:stCondLst>
                                    <p:cond delay="6000"/>
                                  </p:stCondLst>
                                  <p:childTnLst>
                                    <p:animMotion origin="layout" path="M -0.20833 3.33333E-6 L -0.04167 3.33333E-6 " pathEditMode="relative" rAng="0" ptsTypes="AA">
                                      <p:cBhvr>
                                        <p:cTn id="8" dur="700" fill="hold"/>
                                        <p:tgtEl>
                                          <p:spTgt spid="3122"/>
                                        </p:tgtEl>
                                        <p:attrNameLst>
                                          <p:attrName>ppt_x</p:attrName>
                                          <p:attrName>ppt_y</p:attrName>
                                        </p:attrNameLst>
                                      </p:cBhvr>
                                      <p:rCtr x="8333" y="0"/>
                                    </p:animMotion>
                                  </p:childTnLst>
                                </p:cTn>
                              </p:par>
                              <p:par>
                                <p:cTn id="9" presetID="35" presetClass="path" presetSubtype="0" accel="50000" decel="50000" fill="hold" grpId="0" nodeType="withEffect">
                                  <p:stCondLst>
                                    <p:cond delay="0"/>
                                  </p:stCondLst>
                                  <p:childTnLst>
                                    <p:animMotion origin="layout" path="M 0.025 5.82524E-7 L 0.13334 5.82524E-7 " pathEditMode="relative" rAng="0" ptsTypes="AA">
                                      <p:cBhvr>
                                        <p:cTn id="10" dur="4900" fill="hold"/>
                                        <p:tgtEl>
                                          <p:spTgt spid="3123"/>
                                        </p:tgtEl>
                                        <p:attrNameLst>
                                          <p:attrName>ppt_x</p:attrName>
                                          <p:attrName>ppt_y</p:attrName>
                                        </p:attrNameLst>
                                      </p:cBhvr>
                                      <p:rCtr x="5417" y="0"/>
                                    </p:animMotion>
                                  </p:childTnLst>
                                </p:cTn>
                              </p:par>
                              <p:par>
                                <p:cTn id="11" presetID="63" presetClass="path" presetSubtype="0" accel="50000" decel="50000" fill="hold" grpId="1" nodeType="withEffect">
                                  <p:stCondLst>
                                    <p:cond delay="4900"/>
                                  </p:stCondLst>
                                  <p:childTnLst>
                                    <p:animMotion origin="layout" path="M 0.13334 5.82524E-7 L -0.35833 5.82524E-7 " pathEditMode="relative" rAng="0" ptsTypes="AA">
                                      <p:cBhvr>
                                        <p:cTn id="12" dur="1800" fill="hold"/>
                                        <p:tgtEl>
                                          <p:spTgt spid="3123"/>
                                        </p:tgtEl>
                                        <p:attrNameLst>
                                          <p:attrName>ppt_x</p:attrName>
                                          <p:attrName>ppt_y</p:attrName>
                                        </p:attrNameLst>
                                      </p:cBhvr>
                                      <p:rCtr x="-24583" y="0"/>
                                    </p:animMotion>
                                  </p:childTnLst>
                                </p:cTn>
                              </p:par>
                              <p:par>
                                <p:cTn id="13" presetID="35" presetClass="path" presetSubtype="0" accel="50000" decel="50000" fill="hold" grpId="0" nodeType="withEffect">
                                  <p:stCondLst>
                                    <p:cond delay="0"/>
                                  </p:stCondLst>
                                  <p:childTnLst>
                                    <p:animMotion origin="layout" path="M -3.33333E-6 3.33333E-6 L -0.04166 3.33333E-6 " pathEditMode="relative" rAng="0" ptsTypes="AA">
                                      <p:cBhvr>
                                        <p:cTn id="14" dur="1000" fill="hold"/>
                                        <p:tgtEl>
                                          <p:spTgt spid="3124"/>
                                        </p:tgtEl>
                                        <p:attrNameLst>
                                          <p:attrName>ppt_x</p:attrName>
                                          <p:attrName>ppt_y</p:attrName>
                                        </p:attrNameLst>
                                      </p:cBhvr>
                                      <p:rCtr x="-2083" y="0"/>
                                    </p:animMotion>
                                  </p:childTnLst>
                                </p:cTn>
                              </p:par>
                              <p:par>
                                <p:cTn id="15" presetID="63" presetClass="path" presetSubtype="0" accel="50000" decel="50000" fill="hold" grpId="1" nodeType="withEffect">
                                  <p:stCondLst>
                                    <p:cond delay="1000"/>
                                  </p:stCondLst>
                                  <p:childTnLst>
                                    <p:animMotion origin="layout" path="M -0.04166 3.33333E-6 L 0.73334 3.33333E-6 " pathEditMode="relative" rAng="0" ptsTypes="AA">
                                      <p:cBhvr>
                                        <p:cTn id="16" dur="5700" fill="hold"/>
                                        <p:tgtEl>
                                          <p:spTgt spid="3124"/>
                                        </p:tgtEl>
                                        <p:attrNameLst>
                                          <p:attrName>ppt_x</p:attrName>
                                          <p:attrName>ppt_y</p:attrName>
                                        </p:attrNameLst>
                                      </p:cBhvr>
                                      <p:rCtr x="38750" y="0"/>
                                    </p:animMotion>
                                  </p:childTnLst>
                                </p:cTn>
                              </p:par>
                              <p:par>
                                <p:cTn id="17" presetID="35" presetClass="path" presetSubtype="0" accel="50000" decel="50000" fill="hold" grpId="0" nodeType="withEffect">
                                  <p:stCondLst>
                                    <p:cond delay="0"/>
                                  </p:stCondLst>
                                  <p:childTnLst>
                                    <p:animMotion origin="layout" path="M 0.0 3.33333E-6 L -0.53333 3.33333E-6 " pathEditMode="relative" rAng="0" ptsTypes="AA">
                                      <p:cBhvr>
                                        <p:cTn id="18" dur="3600" fill="hold"/>
                                        <p:tgtEl>
                                          <p:spTgt spid="3125"/>
                                        </p:tgtEl>
                                        <p:attrNameLst>
                                          <p:attrName>ppt_x</p:attrName>
                                          <p:attrName>ppt_y</p:attrName>
                                        </p:attrNameLst>
                                      </p:cBhvr>
                                      <p:rCtr x="-26667" y="0"/>
                                    </p:animMotion>
                                  </p:childTnLst>
                                </p:cTn>
                              </p:par>
                              <p:par>
                                <p:cTn id="19" presetID="63" presetClass="path" presetSubtype="0" accel="50000" decel="50000" fill="hold" grpId="1" nodeType="withEffect">
                                  <p:stCondLst>
                                    <p:cond delay="3600"/>
                                  </p:stCondLst>
                                  <p:childTnLst>
                                    <p:animMotion origin="layout" path="M -0.53333 3.33333E-6 L -0.20833 3.33333E-6 " pathEditMode="relative" rAng="0" ptsTypes="AA">
                                      <p:cBhvr>
                                        <p:cTn id="20" dur="3100" fill="hold"/>
                                        <p:tgtEl>
                                          <p:spTgt spid="3125"/>
                                        </p:tgtEl>
                                        <p:attrNameLst>
                                          <p:attrName>ppt_x</p:attrName>
                                          <p:attrName>ppt_y</p:attrName>
                                        </p:attrNameLst>
                                      </p:cBhvr>
                                      <p:rCtr x="16250" y="0"/>
                                    </p:animMotion>
                                  </p:childTnLst>
                                </p:cTn>
                              </p:par>
                              <p:par>
                                <p:cTn id="21" presetID="35" presetClass="path" presetSubtype="0" accel="50000" decel="50000" fill="hold" grpId="0" nodeType="withEffect">
                                  <p:stCondLst>
                                    <p:cond delay="0"/>
                                  </p:stCondLst>
                                  <p:childTnLst>
                                    <p:animMotion origin="layout" path="M -2.77778E-7 3.33333E-6 L 0.66441 3.33333E-6 " pathEditMode="relative" rAng="0" ptsTypes="AA">
                                      <p:cBhvr>
                                        <p:cTn id="22" dur="2500" fill="hold"/>
                                        <p:tgtEl>
                                          <p:spTgt spid="3126"/>
                                        </p:tgtEl>
                                        <p:attrNameLst>
                                          <p:attrName>ppt_x</p:attrName>
                                          <p:attrName>ppt_y</p:attrName>
                                        </p:attrNameLst>
                                      </p:cBhvr>
                                      <p:rCtr x="33212" y="0"/>
                                    </p:animMotion>
                                  </p:childTnLst>
                                </p:cTn>
                              </p:par>
                              <p:par>
                                <p:cTn id="23" presetID="63" presetClass="path" presetSubtype="0" accel="50000" decel="50000" fill="hold" grpId="1" nodeType="withEffect">
                                  <p:stCondLst>
                                    <p:cond delay="2500"/>
                                  </p:stCondLst>
                                  <p:childTnLst>
                                    <p:animMotion origin="layout" path="M 0.66441 3.33333E-6 L 0.44774 3.33333E-6 " pathEditMode="relative" rAng="0" ptsTypes="AA">
                                      <p:cBhvr>
                                        <p:cTn id="24" dur="4200" fill="hold"/>
                                        <p:tgtEl>
                                          <p:spTgt spid="3126"/>
                                        </p:tgtEl>
                                        <p:attrNameLst>
                                          <p:attrName>ppt_x</p:attrName>
                                          <p:attrName>ppt_y</p:attrName>
                                        </p:attrNameLst>
                                      </p:cBhvr>
                                      <p:rCtr x="-10833" y="0"/>
                                    </p:animMotion>
                                  </p:childTnLst>
                                </p:cTn>
                              </p:par>
                              <p:par>
                                <p:cTn id="25" presetID="21" presetClass="exit" presetSubtype="1" fill="hold" nodeType="withEffect">
                                  <p:stCondLst>
                                    <p:cond delay="0"/>
                                  </p:stCondLst>
                                  <p:childTnLst>
                                    <p:animEffect transition="out" filter="wheel(1)">
                                      <p:cBhvr>
                                        <p:cTn id="26" dur="1700"/>
                                        <p:tgtEl>
                                          <p:spTgt spid="3116"/>
                                        </p:tgtEl>
                                      </p:cBhvr>
                                    </p:animEffect>
                                    <p:set>
                                      <p:cBhvr>
                                        <p:cTn id="27" dur="1" fill="hold">
                                          <p:stCondLst>
                                            <p:cond delay="1699"/>
                                          </p:stCondLst>
                                        </p:cTn>
                                        <p:tgtEl>
                                          <p:spTgt spid="3116"/>
                                        </p:tgtEl>
                                        <p:attrNameLst>
                                          <p:attrName>style.visibility</p:attrName>
                                        </p:attrNameLst>
                                      </p:cBhvr>
                                      <p:to>
                                        <p:strVal val="hidden"/>
                                      </p:to>
                                    </p:set>
                                  </p:childTnLst>
                                </p:cTn>
                              </p:par>
                              <p:par>
                                <p:cTn id="28" presetID="1" presetClass="exit" presetSubtype="0" fill="hold" nodeType="withEffect">
                                  <p:stCondLst>
                                    <p:cond delay="1700"/>
                                  </p:stCondLst>
                                  <p:childTnLst>
                                    <p:set>
                                      <p:cBhvr>
                                        <p:cTn id="29" dur="1" fill="hold">
                                          <p:stCondLst>
                                            <p:cond delay="0"/>
                                          </p:stCondLst>
                                        </p:cTn>
                                        <p:tgtEl>
                                          <p:spTgt spid="3110"/>
                                        </p:tgtEl>
                                        <p:attrNameLst>
                                          <p:attrName>style.visibility</p:attrName>
                                        </p:attrNameLst>
                                      </p:cBhvr>
                                      <p:to>
                                        <p:strVal val="hidden"/>
                                      </p:to>
                                    </p:set>
                                  </p:childTnLst>
                                </p:cTn>
                              </p:par>
                              <p:par>
                                <p:cTn id="30" presetID="21" presetClass="exit" presetSubtype="1" fill="hold" nodeType="withEffect">
                                  <p:stCondLst>
                                    <p:cond delay="1700"/>
                                  </p:stCondLst>
                                  <p:childTnLst>
                                    <p:animEffect transition="out" filter="wheel(1)">
                                      <p:cBhvr>
                                        <p:cTn id="31" dur="1800"/>
                                        <p:tgtEl>
                                          <p:spTgt spid="3104"/>
                                        </p:tgtEl>
                                      </p:cBhvr>
                                    </p:animEffect>
                                    <p:set>
                                      <p:cBhvr>
                                        <p:cTn id="32" dur="1" fill="hold">
                                          <p:stCondLst>
                                            <p:cond delay="1799"/>
                                          </p:stCondLst>
                                        </p:cTn>
                                        <p:tgtEl>
                                          <p:spTgt spid="3104"/>
                                        </p:tgtEl>
                                        <p:attrNameLst>
                                          <p:attrName>style.visibility</p:attrName>
                                        </p:attrNameLst>
                                      </p:cBhvr>
                                      <p:to>
                                        <p:strVal val="hidden"/>
                                      </p:to>
                                    </p:set>
                                  </p:childTnLst>
                                </p:cTn>
                              </p:par>
                              <p:par>
                                <p:cTn id="33" presetID="1" presetClass="exit" presetSubtype="0" fill="hold" nodeType="withEffect">
                                  <p:stCondLst>
                                    <p:cond delay="3500"/>
                                  </p:stCondLst>
                                  <p:childTnLst>
                                    <p:set>
                                      <p:cBhvr>
                                        <p:cTn id="34" dur="1" fill="hold">
                                          <p:stCondLst>
                                            <p:cond delay="0"/>
                                          </p:stCondLst>
                                        </p:cTn>
                                        <p:tgtEl>
                                          <p:spTgt spid="3098"/>
                                        </p:tgtEl>
                                        <p:attrNameLst>
                                          <p:attrName>style.visibility</p:attrName>
                                        </p:attrNameLst>
                                      </p:cBhvr>
                                      <p:to>
                                        <p:strVal val="hidden"/>
                                      </p:to>
                                    </p:set>
                                  </p:childTnLst>
                                </p:cTn>
                              </p:par>
                              <p:par>
                                <p:cTn id="35" presetID="21" presetClass="exit" presetSubtype="1" fill="hold" nodeType="withEffect">
                                  <p:stCondLst>
                                    <p:cond delay="3500"/>
                                  </p:stCondLst>
                                  <p:childTnLst>
                                    <p:animEffect transition="out" filter="wheel(1)">
                                      <p:cBhvr>
                                        <p:cTn id="36" dur="1800"/>
                                        <p:tgtEl>
                                          <p:spTgt spid="3092"/>
                                        </p:tgtEl>
                                      </p:cBhvr>
                                    </p:animEffect>
                                    <p:set>
                                      <p:cBhvr>
                                        <p:cTn id="37" dur="1" fill="hold">
                                          <p:stCondLst>
                                            <p:cond delay="1799"/>
                                          </p:stCondLst>
                                        </p:cTn>
                                        <p:tgtEl>
                                          <p:spTgt spid="3092"/>
                                        </p:tgtEl>
                                        <p:attrNameLst>
                                          <p:attrName>style.visibility</p:attrName>
                                        </p:attrNameLst>
                                      </p:cBhvr>
                                      <p:to>
                                        <p:strVal val="hidden"/>
                                      </p:to>
                                    </p:set>
                                  </p:childTnLst>
                                </p:cTn>
                              </p:par>
                              <p:par>
                                <p:cTn id="38" presetID="1" presetClass="exit" presetSubtype="0" fill="hold" nodeType="withEffect">
                                  <p:stCondLst>
                                    <p:cond delay="5300"/>
                                  </p:stCondLst>
                                  <p:childTnLst>
                                    <p:set>
                                      <p:cBhvr>
                                        <p:cTn id="39" dur="1" fill="hold">
                                          <p:stCondLst>
                                            <p:cond delay="0"/>
                                          </p:stCondLst>
                                        </p:cTn>
                                        <p:tgtEl>
                                          <p:spTgt spid="3086"/>
                                        </p:tgtEl>
                                        <p:attrNameLst>
                                          <p:attrName>style.visibility</p:attrName>
                                        </p:attrNameLst>
                                      </p:cBhvr>
                                      <p:to>
                                        <p:strVal val="hidden"/>
                                      </p:to>
                                    </p:set>
                                  </p:childTnLst>
                                </p:cTn>
                              </p:par>
                              <p:par>
                                <p:cTn id="40" presetID="21" presetClass="exit" presetSubtype="1" fill="hold" nodeType="withEffect">
                                  <p:stCondLst>
                                    <p:cond delay="5300"/>
                                  </p:stCondLst>
                                  <p:childTnLst>
                                    <p:animEffect transition="out" filter="wheel(1)">
                                      <p:cBhvr>
                                        <p:cTn id="41" dur="1400"/>
                                        <p:tgtEl>
                                          <p:spTgt spid="3080"/>
                                        </p:tgtEl>
                                      </p:cBhvr>
                                    </p:animEffect>
                                    <p:set>
                                      <p:cBhvr>
                                        <p:cTn id="42" dur="1" fill="hold">
                                          <p:stCondLst>
                                            <p:cond delay="1399"/>
                                          </p:stCondLst>
                                        </p:cTn>
                                        <p:tgtEl>
                                          <p:spTgt spid="3080"/>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5" fill="hold" display="0">
                  <p:stCondLst>
                    <p:cond delay="indefinite"/>
                  </p:stCondLst>
                  <p:endCondLst>
                    <p:cond evt="onStopAudio" delay="0">
                      <p:tgtEl>
                        <p:sldTgt/>
                      </p:tgtEl>
                    </p:cond>
                  </p:endCondLst>
                </p:cTn>
                <p:tgtEl>
                  <p:spTgt spid="56"/>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96950" y="2571176"/>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1.  </a:t>
            </a:r>
            <a:r>
              <a:rPr lang="en-US" sz="1400" dirty="0" err="1">
                <a:solidFill>
                  <a:srgbClr val="FFFFFF"/>
                </a:solidFill>
                <a:effectLst/>
                <a:latin typeface="Impact" panose="020B0806030902050204" pitchFamily="34" charset="0"/>
              </a:rPr>
              <a:t>Vorname</a:t>
            </a:r>
            <a:r>
              <a:rPr lang="en-US" sz="1400" dirty="0">
                <a:solidFill>
                  <a:srgbClr val="FFFFFF"/>
                </a:solidFill>
                <a:effectLst/>
                <a:latin typeface="Impact" panose="020B0806030902050204" pitchFamily="34" charset="0"/>
              </a:rPr>
              <a:t> von </a:t>
            </a:r>
            <a:r>
              <a:rPr lang="en-US" sz="1400" dirty="0" err="1">
                <a:solidFill>
                  <a:srgbClr val="FFFFFF"/>
                </a:solidFill>
                <a:effectLst/>
                <a:latin typeface="Impact" panose="020B0806030902050204" pitchFamily="34" charset="0"/>
              </a:rPr>
              <a:t>BadenPowell</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2. </a:t>
            </a:r>
            <a:r>
              <a:rPr lang="en-US" sz="1400" dirty="0" err="1">
                <a:solidFill>
                  <a:srgbClr val="FFFFFF"/>
                </a:solidFill>
                <a:effectLst/>
                <a:latin typeface="Impact" panose="020B0806030902050204" pitchFamily="34" charset="0"/>
              </a:rPr>
              <a:t>Landeshauptstadt</a:t>
            </a:r>
            <a:r>
              <a:rPr lang="en-US" sz="1400" dirty="0">
                <a:solidFill>
                  <a:srgbClr val="FFFFFF"/>
                </a:solidFill>
                <a:effectLst/>
                <a:latin typeface="Impact" panose="020B0806030902050204" pitchFamily="34" charset="0"/>
              </a:rPr>
              <a:t> von </a:t>
            </a:r>
            <a:r>
              <a:rPr lang="en-US" sz="1400" dirty="0" err="1">
                <a:solidFill>
                  <a:srgbClr val="FFFFFF"/>
                </a:solidFill>
                <a:effectLst/>
                <a:latin typeface="Impact" panose="020B0806030902050204" pitchFamily="34" charset="0"/>
              </a:rPr>
              <a:t>Meck</a:t>
            </a:r>
            <a:r>
              <a:rPr lang="en-US" sz="1400" dirty="0">
                <a:solidFill>
                  <a:srgbClr val="FFFFFF"/>
                </a:solidFill>
                <a:effectLst/>
                <a:latin typeface="Impact" panose="020B0806030902050204" pitchFamily="34" charset="0"/>
              </a:rPr>
              <a:t>-Pom</a:t>
            </a:r>
          </a:p>
        </p:txBody>
      </p:sp>
      <p:sp>
        <p:nvSpPr>
          <p:cNvPr id="14" name="Text Box 4"/>
          <p:cNvSpPr txBox="1">
            <a:spLocks noChangeArrowheads="1"/>
          </p:cNvSpPr>
          <p:nvPr/>
        </p:nvSpPr>
        <p:spPr bwMode="auto">
          <a:xfrm>
            <a:off x="967154" y="37795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3.  </a:t>
            </a:r>
            <a:r>
              <a:rPr lang="en-US" sz="1400" dirty="0" err="1">
                <a:solidFill>
                  <a:srgbClr val="FFFFFF"/>
                </a:solidFill>
                <a:effectLst/>
                <a:latin typeface="Impact" panose="020B0806030902050204" pitchFamily="34" charset="0"/>
              </a:rPr>
              <a:t>Jurtenseitenstangen</a:t>
            </a:r>
            <a:endParaRPr lang="en-US" sz="1400"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4.  </a:t>
            </a:r>
            <a:r>
              <a:rPr lang="en-US" sz="1400" dirty="0" err="1">
                <a:solidFill>
                  <a:srgbClr val="FFFFFF"/>
                </a:solidFill>
                <a:effectLst/>
                <a:latin typeface="Impact" panose="020B0806030902050204" pitchFamily="34" charset="0"/>
              </a:rPr>
              <a:t>Palast</a:t>
            </a:r>
            <a:r>
              <a:rPr lang="en-US" sz="1400" dirty="0">
                <a:solidFill>
                  <a:srgbClr val="FFFFFF"/>
                </a:solidFill>
                <a:effectLst/>
                <a:latin typeface="Impact" panose="020B0806030902050204" pitchFamily="34" charset="0"/>
              </a:rPr>
              <a:t> der </a:t>
            </a:r>
            <a:r>
              <a:rPr lang="en-US" sz="1400" dirty="0" err="1">
                <a:solidFill>
                  <a:srgbClr val="FFFFFF"/>
                </a:solidFill>
                <a:effectLst/>
                <a:latin typeface="Impact" panose="020B0806030902050204" pitchFamily="34" charset="0"/>
              </a:rPr>
              <a:t>eng.</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Königsfamilie</a:t>
            </a:r>
            <a:endParaRPr lang="en-US" sz="1400"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6.  </a:t>
            </a:r>
            <a:r>
              <a:rPr lang="en-US" sz="1400" dirty="0" err="1">
                <a:solidFill>
                  <a:srgbClr val="FFFFFF"/>
                </a:solidFill>
                <a:effectLst/>
                <a:latin typeface="Impact" panose="020B0806030902050204" pitchFamily="34" charset="0"/>
              </a:rPr>
              <a:t>Märchen</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mit</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goldener</a:t>
            </a:r>
            <a:r>
              <a:rPr lang="en-US" sz="1400" dirty="0">
                <a:solidFill>
                  <a:srgbClr val="FFFFFF"/>
                </a:solidFill>
                <a:effectLst/>
                <a:latin typeface="Impact" panose="020B0806030902050204" pitchFamily="34" charset="0"/>
              </a:rPr>
              <a:t> Kugel</a:t>
            </a:r>
          </a:p>
        </p:txBody>
      </p:sp>
      <p:sp>
        <p:nvSpPr>
          <p:cNvPr id="17" name="Text Box 4"/>
          <p:cNvSpPr txBox="1">
            <a:spLocks noChangeArrowheads="1"/>
          </p:cNvSpPr>
          <p:nvPr/>
        </p:nvSpPr>
        <p:spPr bwMode="auto">
          <a:xfrm>
            <a:off x="4700954" y="31699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7.  </a:t>
            </a:r>
            <a:r>
              <a:rPr lang="en-US" sz="1400" dirty="0" err="1">
                <a:solidFill>
                  <a:srgbClr val="FFFFFF"/>
                </a:solidFill>
                <a:effectLst/>
                <a:latin typeface="Impact" panose="020B0806030902050204" pitchFamily="34" charset="0"/>
              </a:rPr>
              <a:t>Untertitel</a:t>
            </a:r>
            <a:r>
              <a:rPr lang="en-US" sz="1400" dirty="0">
                <a:solidFill>
                  <a:srgbClr val="FFFFFF"/>
                </a:solidFill>
                <a:effectLst/>
                <a:latin typeface="Impact" panose="020B0806030902050204" pitchFamily="34" charset="0"/>
              </a:rPr>
              <a:t> von Film Toy Story 4</a:t>
            </a:r>
          </a:p>
        </p:txBody>
      </p:sp>
      <p:sp>
        <p:nvSpPr>
          <p:cNvPr id="18" name="Text Box 4"/>
          <p:cNvSpPr txBox="1">
            <a:spLocks noChangeArrowheads="1"/>
          </p:cNvSpPr>
          <p:nvPr/>
        </p:nvSpPr>
        <p:spPr bwMode="auto">
          <a:xfrm>
            <a:off x="4700954" y="37795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8.  An welches Meer </a:t>
            </a:r>
            <a:r>
              <a:rPr lang="en-US" sz="1400" dirty="0" err="1">
                <a:solidFill>
                  <a:srgbClr val="FFFFFF"/>
                </a:solidFill>
                <a:effectLst/>
                <a:latin typeface="Impact" panose="020B0806030902050204" pitchFamily="34" charset="0"/>
              </a:rPr>
              <a:t>grenzt</a:t>
            </a:r>
            <a:r>
              <a:rPr lang="en-US" sz="1400" dirty="0">
                <a:solidFill>
                  <a:srgbClr val="FFFFFF"/>
                </a:solidFill>
                <a:effectLst/>
                <a:latin typeface="Impact" panose="020B0806030902050204" pitchFamily="34" charset="0"/>
              </a:rPr>
              <a:t> New York</a:t>
            </a:r>
          </a:p>
        </p:txBody>
      </p:sp>
      <p:sp>
        <p:nvSpPr>
          <p:cNvPr id="19" name="Text Box 4"/>
          <p:cNvSpPr txBox="1">
            <a:spLocks noChangeArrowheads="1"/>
          </p:cNvSpPr>
          <p:nvPr/>
        </p:nvSpPr>
        <p:spPr bwMode="auto">
          <a:xfrm>
            <a:off x="4700954" y="43891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9.  </a:t>
            </a:r>
            <a:r>
              <a:rPr lang="en-US" sz="1400" dirty="0" err="1">
                <a:solidFill>
                  <a:srgbClr val="FFFFFF"/>
                </a:solidFill>
                <a:effectLst/>
                <a:latin typeface="Impact" panose="020B0806030902050204" pitchFamily="34" charset="0"/>
              </a:rPr>
              <a:t>Gruß</a:t>
            </a:r>
            <a:r>
              <a:rPr lang="en-US" sz="1400" dirty="0">
                <a:solidFill>
                  <a:srgbClr val="FFFFFF"/>
                </a:solidFill>
                <a:effectLst/>
                <a:latin typeface="Impact" panose="020B0806030902050204" pitchFamily="34" charset="0"/>
              </a:rPr>
              <a:t> der </a:t>
            </a:r>
            <a:r>
              <a:rPr lang="en-US" sz="1400" dirty="0" err="1">
                <a:solidFill>
                  <a:srgbClr val="FFFFFF"/>
                </a:solidFill>
                <a:effectLst/>
                <a:latin typeface="Impact" panose="020B0806030902050204" pitchFamily="34" charset="0"/>
              </a:rPr>
              <a:t>Bergleute</a:t>
            </a:r>
            <a:endParaRPr lang="en-US" sz="14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Wie </a:t>
            </a:r>
            <a:r>
              <a:rPr lang="en-US" sz="2000" b="1" dirty="0" err="1">
                <a:solidFill>
                  <a:srgbClr val="000000"/>
                </a:solidFill>
                <a:effectLst/>
                <a:latin typeface="Tahoma"/>
              </a:rPr>
              <a:t>viele</a:t>
            </a:r>
            <a:r>
              <a:rPr lang="en-US" sz="2000" b="1" dirty="0">
                <a:solidFill>
                  <a:srgbClr val="000000"/>
                </a:solidFill>
                <a:effectLst/>
                <a:latin typeface="Tahoma"/>
              </a:rPr>
              <a:t> </a:t>
            </a:r>
            <a:r>
              <a:rPr lang="en-US" sz="2000" b="1" dirty="0" err="1">
                <a:solidFill>
                  <a:srgbClr val="000000"/>
                </a:solidFill>
                <a:effectLst/>
                <a:latin typeface="Tahoma"/>
              </a:rPr>
              <a:t>richtige</a:t>
            </a:r>
            <a:r>
              <a:rPr lang="en-US" sz="2000" b="1" dirty="0">
                <a:solidFill>
                  <a:srgbClr val="000000"/>
                </a:solidFill>
                <a:effectLst/>
                <a:latin typeface="Tahoma"/>
              </a:rPr>
              <a:t> </a:t>
            </a:r>
            <a:r>
              <a:rPr lang="en-US" sz="2000" b="1" dirty="0" err="1">
                <a:solidFill>
                  <a:srgbClr val="000000"/>
                </a:solidFill>
                <a:effectLst/>
                <a:latin typeface="Tahoma"/>
              </a:rPr>
              <a:t>Antworten</a:t>
            </a:r>
            <a:r>
              <a:rPr lang="en-US" sz="2000" b="1" dirty="0">
                <a:solidFill>
                  <a:srgbClr val="000000"/>
                </a:solidFill>
                <a:effectLst/>
                <a:latin typeface="Tahoma"/>
              </a:rPr>
              <a:t> </a:t>
            </a:r>
            <a:r>
              <a:rPr lang="en-US" sz="2000" b="1" dirty="0" err="1">
                <a:solidFill>
                  <a:srgbClr val="000000"/>
                </a:solidFill>
                <a:effectLst/>
                <a:latin typeface="Tahoma"/>
              </a:rPr>
              <a:t>könnt</a:t>
            </a:r>
            <a:br>
              <a:rPr lang="en-US" sz="2000" b="1" dirty="0">
                <a:solidFill>
                  <a:srgbClr val="000000"/>
                </a:solidFill>
                <a:effectLst/>
                <a:latin typeface="Tahoma"/>
              </a:rPr>
            </a:br>
            <a:r>
              <a:rPr lang="en-US" sz="2000" b="1" dirty="0" err="1">
                <a:solidFill>
                  <a:srgbClr val="000000"/>
                </a:solidFill>
                <a:effectLst/>
                <a:latin typeface="Tahoma"/>
              </a:rPr>
              <a:t>ihr</a:t>
            </a:r>
            <a:r>
              <a:rPr lang="en-US" sz="2000" b="1" dirty="0">
                <a:solidFill>
                  <a:srgbClr val="000000"/>
                </a:solidFill>
                <a:effectLst/>
                <a:latin typeface="Tahoma"/>
              </a:rPr>
              <a:t> in </a:t>
            </a:r>
            <a:r>
              <a:rPr lang="en-US" sz="2000" b="1" dirty="0" err="1">
                <a:solidFill>
                  <a:srgbClr val="000000"/>
                </a:solidFill>
                <a:effectLst/>
                <a:latin typeface="Tahoma"/>
              </a:rPr>
              <a:t>einer</a:t>
            </a:r>
            <a:r>
              <a:rPr lang="en-US" sz="2000" b="1" dirty="0">
                <a:solidFill>
                  <a:srgbClr val="000000"/>
                </a:solidFill>
                <a:effectLst/>
                <a:latin typeface="Tahoma"/>
              </a:rPr>
              <a:t> Minute </a:t>
            </a:r>
            <a:r>
              <a:rPr lang="en-US" sz="2000" b="1" dirty="0" err="1">
                <a:solidFill>
                  <a:srgbClr val="000000"/>
                </a:solidFill>
                <a:effectLst/>
                <a:latin typeface="Tahoma"/>
              </a:rPr>
              <a:t>geben</a:t>
            </a:r>
            <a:r>
              <a:rPr lang="en-US" sz="2000" b="1" dirty="0">
                <a:solidFill>
                  <a:srgbClr val="000000"/>
                </a:solidFill>
                <a:effectLst/>
                <a:latin typeface="Tahoma"/>
              </a:rPr>
              <a:t>?</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5.  </a:t>
            </a:r>
            <a:r>
              <a:rPr lang="en-US" sz="1400" dirty="0" err="1">
                <a:solidFill>
                  <a:srgbClr val="FFFFFF"/>
                </a:solidFill>
                <a:effectLst/>
                <a:latin typeface="Impact" panose="020B0806030902050204" pitchFamily="34" charset="0"/>
              </a:rPr>
              <a:t>Zweiter</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deutscher</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Bundeskanzler</a:t>
            </a:r>
            <a:endParaRPr lang="en-US" sz="1400"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10.  </a:t>
            </a:r>
            <a:r>
              <a:rPr lang="en-US" sz="1400" dirty="0" err="1">
                <a:solidFill>
                  <a:srgbClr val="FFFFFF"/>
                </a:solidFill>
                <a:effectLst/>
                <a:latin typeface="Impact" panose="020B0806030902050204" pitchFamily="34" charset="0"/>
              </a:rPr>
              <a:t>Männliche</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Gans</a:t>
            </a:r>
            <a:endParaRPr lang="en-US" sz="1400" dirty="0">
              <a:solidFill>
                <a:srgbClr val="FFFFFF"/>
              </a:solidFill>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TEAM   1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
        <p:nvSpPr>
          <p:cNvPr id="138" name="Text Box 71">
            <a:extLst>
              <a:ext uri="{FF2B5EF4-FFF2-40B4-BE49-F238E27FC236}">
                <a16:creationId xmlns:a16="http://schemas.microsoft.com/office/drawing/2014/main" id="{1AFE6CF9-7F6E-4F64-9D78-1FA8B49A7029}"/>
              </a:ext>
            </a:extLst>
          </p:cNvPr>
          <p:cNvSpPr txBox="1">
            <a:spLocks noChangeArrowheads="1"/>
          </p:cNvSpPr>
          <p:nvPr/>
        </p:nvSpPr>
        <p:spPr bwMode="auto">
          <a:xfrm>
            <a:off x="2895600" y="517542"/>
            <a:ext cx="3276600" cy="584775"/>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3200" i="1" dirty="0" err="1">
                <a:solidFill>
                  <a:srgbClr val="FFFF66"/>
                </a:solidFill>
                <a:effectLst>
                  <a:outerShdw blurRad="38100" dist="38100" dir="2700000" algn="tl">
                    <a:srgbClr val="000000"/>
                  </a:outerShdw>
                </a:effectLst>
                <a:latin typeface="Impact" panose="020B0806030902050204" pitchFamily="34" charset="0"/>
              </a:rPr>
              <a:t>Schnellraterunde</a:t>
            </a:r>
            <a:endParaRPr lang="en-US" altLang="en-US" sz="3200" i="1" dirty="0">
              <a:solidFill>
                <a:srgbClr val="FFFF66"/>
              </a:solidFill>
              <a:effectLst>
                <a:outerShdw blurRad="38100" dist="38100" dir="2700000" algn="tl">
                  <a:srgbClr val="000000"/>
                </a:outerShdw>
              </a:effectLst>
              <a:latin typeface="Impact" panose="020B0806030902050204" pitchFamily="34" charset="0"/>
            </a:endParaRPr>
          </a:p>
        </p:txBody>
      </p:sp>
    </p:spTree>
    <p:extLst>
      <p:ext uri="{BB962C8B-B14F-4D97-AF65-F5344CB8AC3E}">
        <p14:creationId xmlns:p14="http://schemas.microsoft.com/office/powerpoint/2010/main" val="59325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96950" y="2571176"/>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1. </a:t>
            </a:r>
            <a:r>
              <a:rPr lang="de-DE" sz="1400" dirty="0">
                <a:solidFill>
                  <a:srgbClr val="FFFFFF"/>
                </a:solidFill>
                <a:effectLst/>
                <a:latin typeface="Impact" panose="020B0806030902050204" pitchFamily="34" charset="0"/>
              </a:rPr>
              <a:t>Wie ist eine Primzahl definiert</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400" dirty="0">
                <a:solidFill>
                  <a:srgbClr val="FFFFFF"/>
                </a:solidFill>
                <a:effectLst/>
                <a:latin typeface="Impact" panose="020B0806030902050204" pitchFamily="34" charset="0"/>
              </a:rPr>
              <a:t>2. </a:t>
            </a:r>
            <a:r>
              <a:rPr lang="de-DE" sz="1400" dirty="0">
                <a:solidFill>
                  <a:srgbClr val="FFFFFF"/>
                </a:solidFill>
                <a:effectLst/>
                <a:latin typeface="Impact" panose="020B0806030902050204" pitchFamily="34" charset="0"/>
              </a:rPr>
              <a:t>Hauptstadt Bosnien Herzegowina</a:t>
            </a:r>
            <a:endParaRPr lang="en-US" sz="1400"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3.  </a:t>
            </a:r>
            <a:r>
              <a:rPr lang="en-US" sz="1400" dirty="0" err="1">
                <a:solidFill>
                  <a:srgbClr val="FFFFFF"/>
                </a:solidFill>
                <a:effectLst/>
                <a:latin typeface="Impact" panose="020B0806030902050204" pitchFamily="34" charset="0"/>
              </a:rPr>
              <a:t>Wer</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leistet</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Hippokratischen</a:t>
            </a:r>
            <a:r>
              <a:rPr lang="en-US" sz="1400" dirty="0">
                <a:solidFill>
                  <a:srgbClr val="FFFFFF"/>
                </a:solidFill>
                <a:effectLst/>
                <a:latin typeface="Impact" panose="020B0806030902050204" pitchFamily="34" charset="0"/>
              </a:rPr>
              <a:t> Eid</a:t>
            </a:r>
          </a:p>
        </p:txBody>
      </p:sp>
      <p:sp>
        <p:nvSpPr>
          <p:cNvPr id="15" name="Text Box 4"/>
          <p:cNvSpPr txBox="1">
            <a:spLocks noChangeArrowheads="1"/>
          </p:cNvSpPr>
          <p:nvPr/>
        </p:nvSpPr>
        <p:spPr bwMode="auto">
          <a:xfrm>
            <a:off x="967154" y="43891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4.  </a:t>
            </a:r>
            <a:r>
              <a:rPr lang="en-US" sz="1400" dirty="0" err="1">
                <a:solidFill>
                  <a:srgbClr val="FFFFFF"/>
                </a:solidFill>
                <a:effectLst/>
                <a:latin typeface="Impact" panose="020B0806030902050204" pitchFamily="34" charset="0"/>
              </a:rPr>
              <a:t>Gruß</a:t>
            </a:r>
            <a:r>
              <a:rPr lang="en-US" sz="1400" dirty="0">
                <a:solidFill>
                  <a:srgbClr val="FFFFFF"/>
                </a:solidFill>
                <a:effectLst/>
                <a:latin typeface="Impact" panose="020B0806030902050204" pitchFamily="34" charset="0"/>
              </a:rPr>
              <a:t> der </a:t>
            </a:r>
            <a:r>
              <a:rPr lang="en-US" sz="1400" dirty="0" err="1">
                <a:solidFill>
                  <a:srgbClr val="FFFFFF"/>
                </a:solidFill>
                <a:effectLst/>
                <a:latin typeface="Impact" panose="020B0806030902050204" pitchFamily="34" charset="0"/>
              </a:rPr>
              <a:t>Kleingärtner</a:t>
            </a:r>
            <a:endParaRPr lang="en-US" sz="1400"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6.  </a:t>
            </a:r>
            <a:r>
              <a:rPr lang="en-US" sz="1400" dirty="0" err="1">
                <a:solidFill>
                  <a:srgbClr val="FFFFFF"/>
                </a:solidFill>
                <a:effectLst/>
                <a:latin typeface="Impact" panose="020B0806030902050204" pitchFamily="34" charset="0"/>
              </a:rPr>
              <a:t>Fluss</a:t>
            </a:r>
            <a:r>
              <a:rPr lang="en-US" sz="1400" dirty="0">
                <a:solidFill>
                  <a:srgbClr val="FFFFFF"/>
                </a:solidFill>
                <a:effectLst/>
                <a:latin typeface="Impact" panose="020B0806030902050204" pitchFamily="34" charset="0"/>
              </a:rPr>
              <a:t> in Berlin</a:t>
            </a:r>
          </a:p>
        </p:txBody>
      </p:sp>
      <p:sp>
        <p:nvSpPr>
          <p:cNvPr id="17" name="Text Box 4"/>
          <p:cNvSpPr txBox="1">
            <a:spLocks noChangeArrowheads="1"/>
          </p:cNvSpPr>
          <p:nvPr/>
        </p:nvSpPr>
        <p:spPr bwMode="auto">
          <a:xfrm>
            <a:off x="4700954" y="31699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7.  Hand in der </a:t>
            </a:r>
            <a:r>
              <a:rPr lang="en-US" sz="1400" dirty="0" err="1">
                <a:solidFill>
                  <a:srgbClr val="FFFFFF"/>
                </a:solidFill>
                <a:effectLst/>
                <a:latin typeface="Impact" panose="020B0806030902050204" pitchFamily="34" charset="0"/>
              </a:rPr>
              <a:t>Luft</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beim</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Pfadigruß</a:t>
            </a:r>
            <a:endParaRPr lang="en-US" sz="1400"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8.  Harr Potters </a:t>
            </a:r>
            <a:r>
              <a:rPr lang="en-US" sz="1400" dirty="0" err="1">
                <a:solidFill>
                  <a:srgbClr val="FFFFFF"/>
                </a:solidFill>
                <a:effectLst/>
                <a:latin typeface="Impact" panose="020B0806030902050204" pitchFamily="34" charset="0"/>
              </a:rPr>
              <a:t>Eule</a:t>
            </a:r>
            <a:endParaRPr lang="en-US" sz="1400"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9.  </a:t>
            </a:r>
            <a:r>
              <a:rPr lang="en-US" sz="1400" dirty="0" err="1">
                <a:solidFill>
                  <a:srgbClr val="FFFFFF"/>
                </a:solidFill>
                <a:effectLst/>
                <a:latin typeface="Impact" panose="020B0806030902050204" pitchFamily="34" charset="0"/>
              </a:rPr>
              <a:t>Weibliches</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Pferd</a:t>
            </a:r>
            <a:endParaRPr lang="en-US" sz="14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Wie </a:t>
            </a:r>
            <a:r>
              <a:rPr lang="en-US" sz="2000" b="1" dirty="0" err="1">
                <a:solidFill>
                  <a:srgbClr val="000000"/>
                </a:solidFill>
                <a:effectLst/>
                <a:latin typeface="Tahoma"/>
              </a:rPr>
              <a:t>viele</a:t>
            </a:r>
            <a:r>
              <a:rPr lang="en-US" sz="2000" b="1" dirty="0">
                <a:solidFill>
                  <a:srgbClr val="000000"/>
                </a:solidFill>
                <a:effectLst/>
                <a:latin typeface="Tahoma"/>
              </a:rPr>
              <a:t> </a:t>
            </a:r>
            <a:r>
              <a:rPr lang="en-US" sz="2000" b="1" dirty="0" err="1">
                <a:solidFill>
                  <a:srgbClr val="000000"/>
                </a:solidFill>
                <a:effectLst/>
                <a:latin typeface="Tahoma"/>
              </a:rPr>
              <a:t>richtige</a:t>
            </a:r>
            <a:r>
              <a:rPr lang="en-US" sz="2000" b="1" dirty="0">
                <a:solidFill>
                  <a:srgbClr val="000000"/>
                </a:solidFill>
                <a:effectLst/>
                <a:latin typeface="Tahoma"/>
              </a:rPr>
              <a:t> </a:t>
            </a:r>
            <a:r>
              <a:rPr lang="en-US" sz="2000" b="1" dirty="0" err="1">
                <a:solidFill>
                  <a:srgbClr val="000000"/>
                </a:solidFill>
                <a:effectLst/>
                <a:latin typeface="Tahoma"/>
              </a:rPr>
              <a:t>Antworten</a:t>
            </a:r>
            <a:r>
              <a:rPr lang="en-US" sz="2000" b="1" dirty="0">
                <a:solidFill>
                  <a:srgbClr val="000000"/>
                </a:solidFill>
                <a:effectLst/>
                <a:latin typeface="Tahoma"/>
              </a:rPr>
              <a:t> </a:t>
            </a:r>
            <a:r>
              <a:rPr lang="en-US" sz="2000" b="1" dirty="0" err="1">
                <a:solidFill>
                  <a:srgbClr val="000000"/>
                </a:solidFill>
                <a:effectLst/>
                <a:latin typeface="Tahoma"/>
              </a:rPr>
              <a:t>könnt</a:t>
            </a:r>
            <a:br>
              <a:rPr lang="en-US" sz="2000" b="1" dirty="0">
                <a:solidFill>
                  <a:srgbClr val="000000"/>
                </a:solidFill>
                <a:effectLst/>
                <a:latin typeface="Tahoma"/>
              </a:rPr>
            </a:br>
            <a:r>
              <a:rPr lang="en-US" sz="2000" b="1" dirty="0" err="1">
                <a:solidFill>
                  <a:srgbClr val="000000"/>
                </a:solidFill>
                <a:effectLst/>
                <a:latin typeface="Tahoma"/>
              </a:rPr>
              <a:t>ihr</a:t>
            </a:r>
            <a:r>
              <a:rPr lang="en-US" sz="2000" b="1" dirty="0">
                <a:solidFill>
                  <a:srgbClr val="000000"/>
                </a:solidFill>
                <a:effectLst/>
                <a:latin typeface="Tahoma"/>
              </a:rPr>
              <a:t> in </a:t>
            </a:r>
            <a:r>
              <a:rPr lang="en-US" sz="2000" b="1" dirty="0" err="1">
                <a:solidFill>
                  <a:srgbClr val="000000"/>
                </a:solidFill>
                <a:effectLst/>
                <a:latin typeface="Tahoma"/>
              </a:rPr>
              <a:t>einer</a:t>
            </a:r>
            <a:r>
              <a:rPr lang="en-US" sz="2000" b="1" dirty="0">
                <a:solidFill>
                  <a:srgbClr val="000000"/>
                </a:solidFill>
                <a:effectLst/>
                <a:latin typeface="Tahoma"/>
              </a:rPr>
              <a:t> Minute </a:t>
            </a:r>
            <a:r>
              <a:rPr lang="en-US" sz="2000" b="1" dirty="0" err="1">
                <a:solidFill>
                  <a:srgbClr val="000000"/>
                </a:solidFill>
                <a:effectLst/>
                <a:latin typeface="Tahoma"/>
              </a:rPr>
              <a:t>geben</a:t>
            </a:r>
            <a:r>
              <a:rPr lang="en-US" sz="2000" b="1" dirty="0">
                <a:solidFill>
                  <a:srgbClr val="000000"/>
                </a:solidFill>
                <a:effectLst/>
                <a:latin typeface="Tahoma"/>
              </a:rPr>
              <a:t>?</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5.  </a:t>
            </a:r>
            <a:r>
              <a:rPr lang="en-US" sz="1400" dirty="0" err="1">
                <a:solidFill>
                  <a:srgbClr val="FFFFFF"/>
                </a:solidFill>
                <a:effectLst/>
                <a:latin typeface="Impact" panose="020B0806030902050204" pitchFamily="34" charset="0"/>
              </a:rPr>
              <a:t>Katholiken</a:t>
            </a:r>
            <a:r>
              <a:rPr lang="en-US" sz="1400" dirty="0">
                <a:solidFill>
                  <a:srgbClr val="FFFFFF"/>
                </a:solidFill>
                <a:effectLst/>
                <a:latin typeface="Impact" panose="020B0806030902050204" pitchFamily="34" charset="0"/>
              </a:rPr>
              <a:t> Essen Fisch an d. Tag</a:t>
            </a: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07777"/>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tabLst>
                <a:tab pos="2911475" algn="l"/>
              </a:tabLst>
            </a:pPr>
            <a:r>
              <a:rPr lang="en-US" sz="1400" dirty="0">
                <a:solidFill>
                  <a:srgbClr val="FFFFFF"/>
                </a:solidFill>
                <a:effectLst/>
                <a:latin typeface="Impact" panose="020B0806030902050204" pitchFamily="34" charset="0"/>
              </a:rPr>
              <a:t>10.  </a:t>
            </a:r>
            <a:r>
              <a:rPr lang="en-US" sz="1400" dirty="0" err="1">
                <a:solidFill>
                  <a:srgbClr val="FFFFFF"/>
                </a:solidFill>
                <a:effectLst/>
                <a:latin typeface="Impact" panose="020B0806030902050204" pitchFamily="34" charset="0"/>
              </a:rPr>
              <a:t>Mahlzeit</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aus</a:t>
            </a:r>
            <a:r>
              <a:rPr lang="en-US" sz="1400" dirty="0">
                <a:solidFill>
                  <a:srgbClr val="FFFFFF"/>
                </a:solidFill>
                <a:effectLst/>
                <a:latin typeface="Impact" panose="020B0806030902050204" pitchFamily="34" charset="0"/>
              </a:rPr>
              <a:t> </a:t>
            </a:r>
            <a:r>
              <a:rPr lang="en-US" sz="1400" dirty="0" err="1">
                <a:solidFill>
                  <a:srgbClr val="FFFFFF"/>
                </a:solidFill>
                <a:effectLst/>
                <a:latin typeface="Impact" panose="020B0806030902050204" pitchFamily="34" charset="0"/>
              </a:rPr>
              <a:t>Frühstück</a:t>
            </a:r>
            <a:r>
              <a:rPr lang="en-US" sz="1400" dirty="0">
                <a:solidFill>
                  <a:srgbClr val="FFFFFF"/>
                </a:solidFill>
                <a:effectLst/>
                <a:latin typeface="Impact" panose="020B0806030902050204" pitchFamily="34" charset="0"/>
              </a:rPr>
              <a:t> &amp; </a:t>
            </a:r>
            <a:r>
              <a:rPr lang="en-US" sz="1400" dirty="0" err="1">
                <a:solidFill>
                  <a:srgbClr val="FFFFFF"/>
                </a:solidFill>
                <a:effectLst/>
                <a:latin typeface="Impact" panose="020B0806030902050204" pitchFamily="34" charset="0"/>
              </a:rPr>
              <a:t>Mittag</a:t>
            </a:r>
            <a:endParaRPr lang="en-US" sz="1400" dirty="0">
              <a:solidFill>
                <a:srgbClr val="FFFFFF"/>
              </a:solidFill>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TEAM   2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
        <p:nvSpPr>
          <p:cNvPr id="138" name="Text Box 71">
            <a:extLst>
              <a:ext uri="{FF2B5EF4-FFF2-40B4-BE49-F238E27FC236}">
                <a16:creationId xmlns:a16="http://schemas.microsoft.com/office/drawing/2014/main" id="{1AFE6CF9-7F6E-4F64-9D78-1FA8B49A7029}"/>
              </a:ext>
            </a:extLst>
          </p:cNvPr>
          <p:cNvSpPr txBox="1">
            <a:spLocks noChangeArrowheads="1"/>
          </p:cNvSpPr>
          <p:nvPr/>
        </p:nvSpPr>
        <p:spPr bwMode="auto">
          <a:xfrm>
            <a:off x="2895600" y="517542"/>
            <a:ext cx="3276600" cy="584775"/>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3200" i="1" dirty="0" err="1">
                <a:solidFill>
                  <a:srgbClr val="FFFF66"/>
                </a:solidFill>
                <a:effectLst>
                  <a:outerShdw blurRad="38100" dist="38100" dir="2700000" algn="tl">
                    <a:srgbClr val="000000"/>
                  </a:outerShdw>
                </a:effectLst>
                <a:latin typeface="Impact" panose="020B0806030902050204" pitchFamily="34" charset="0"/>
              </a:rPr>
              <a:t>Schnellraterunde</a:t>
            </a:r>
            <a:endParaRPr lang="en-US" altLang="en-US" sz="3200" i="1" dirty="0">
              <a:solidFill>
                <a:srgbClr val="FFFF66"/>
              </a:solidFill>
              <a:effectLst>
                <a:outerShdw blurRad="38100" dist="38100" dir="2700000" algn="tl">
                  <a:srgbClr val="000000"/>
                </a:outerShdw>
              </a:effectLst>
              <a:latin typeface="Impact" panose="020B0806030902050204" pitchFamily="34" charset="0"/>
            </a:endParaRPr>
          </a:p>
        </p:txBody>
      </p:sp>
    </p:spTree>
    <p:extLst>
      <p:ext uri="{BB962C8B-B14F-4D97-AF65-F5344CB8AC3E}">
        <p14:creationId xmlns:p14="http://schemas.microsoft.com/office/powerpoint/2010/main" val="385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5414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82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2" presetClass="path" presetSubtype="0" fill="hold" nodeType="withEffect">
                                  <p:stCondLst>
                                    <p:cond delay="0"/>
                                  </p:stCondLst>
                                  <p:childTnLst>
                                    <p:animMotion origin="layout" path="M -0.69688 0.34699 L -0.69688 0.34699 " pathEditMode="fixed" rAng="0" ptsTypes="AA">
                                      <p:cBhvr>
                                        <p:cTn id="18" dur="10" fill="hold"/>
                                        <p:tgtEl>
                                          <p:spTgt spid="438327"/>
                                        </p:tgtEl>
                                        <p:attrNameLst>
                                          <p:attrName>ppt_x</p:attrName>
                                          <p:attrName>ppt_y</p:attrName>
                                        </p:attrNameLst>
                                      </p:cBhvr>
                                      <p:rCtr x="0" y="0"/>
                                    </p:animMotion>
                                  </p:childTnLst>
                                </p:cTn>
                              </p:par>
                              <p:par>
                                <p:cTn id="19" presetID="3" presetClass="entr" presetSubtype="0" fill="hold" grpId="0" nodeType="withEffect">
                                  <p:stCondLst>
                                    <p:cond delay="0"/>
                                  </p:stCondLst>
                                  <p:childTnLst>
                                    <p:set>
                                      <p:cBhvr>
                                        <p:cTn id="20" dur="1" fill="hold">
                                          <p:stCondLst>
                                            <p:cond delay="0"/>
                                          </p:stCondLst>
                                        </p:cTn>
                                        <p:tgtEl>
                                          <p:spTgt spid="438283"/>
                                        </p:tgtEl>
                                        <p:attrNameLst>
                                          <p:attrName>style.visibility</p:attrName>
                                        </p:attrNameLst>
                                      </p:cBhvr>
                                      <p:to>
                                        <p:strVal val="visible"/>
                                      </p:to>
                                    </p:set>
                                  </p:childTnLst>
                                </p:cTn>
                              </p:par>
                              <p:par>
                                <p:cTn id="21" presetID="3" presetClass="exit" presetSubtype="0" fill="hold" grpId="0" nodeType="withEffect">
                                  <p:stCondLst>
                                    <p:cond delay="0"/>
                                  </p:stCondLst>
                                  <p:childTnLst>
                                    <p:set>
                                      <p:cBhvr>
                                        <p:cTn id="22" dur="1" fill="hold">
                                          <p:stCondLst>
                                            <p:cond delay="0"/>
                                          </p:stCondLst>
                                        </p:cTn>
                                        <p:tgtEl>
                                          <p:spTgt spid="438286"/>
                                        </p:tgtEl>
                                        <p:attrNameLst>
                                          <p:attrName>style.visibility</p:attrName>
                                        </p:attrNameLst>
                                      </p:cBhvr>
                                      <p:to>
                                        <p:strVal val="hidden"/>
                                      </p:to>
                                    </p:set>
                                  </p:childTnLst>
                                </p:cTn>
                              </p:par>
                              <p:par>
                                <p:cTn id="23" presetID="3" presetClass="entr" presetSubtype="0" fill="hold" grpId="0" nodeType="withEffect">
                                  <p:stCondLst>
                                    <p:cond delay="0"/>
                                  </p:stCondLst>
                                  <p:childTnLst>
                                    <p:set>
                                      <p:cBhvr>
                                        <p:cTn id="24" dur="1" fill="hold">
                                          <p:stCondLst>
                                            <p:cond delay="0"/>
                                          </p:stCondLst>
                                        </p:cTn>
                                        <p:tgtEl>
                                          <p:spTgt spid="43828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38327"/>
                                        </p:tgtEl>
                                        <p:attrNameLst>
                                          <p:attrName>style.visibility</p:attrName>
                                        </p:attrNameLst>
                                      </p:cBhvr>
                                      <p:to>
                                        <p:strVal val="visible"/>
                                      </p:to>
                                    </p:set>
                                    <p:animEffect transition="in" filter="fade">
                                      <p:cBhvr>
                                        <p:cTn id="27" dur="200"/>
                                        <p:tgtEl>
                                          <p:spTgt spid="438327"/>
                                        </p:tgtEl>
                                      </p:cBhvr>
                                    </p:animEffect>
                                  </p:childTnLst>
                                  <p:subTnLst>
                                    <p:audio>
                                      <p:cMediaNode>
                                        <p:cTn display="0" masterRel="sameClick">
                                          <p:stCondLst>
                                            <p:cond evt="begin" delay="0">
                                              <p:tn val="25"/>
                                            </p:cond>
                                          </p:stCondLst>
                                          <p:endCondLst>
                                            <p:cond evt="onStopAudio" delay="0">
                                              <p:tgtEl>
                                                <p:sldTgt/>
                                              </p:tgtEl>
                                            </p:cond>
                                          </p:endCondLst>
                                        </p:cTn>
                                        <p:tgtEl>
                                          <p:sndTgt r:embed="rId4" name="Buzzer.wav"/>
                                        </p:tgtEl>
                                      </p:cMediaNode>
                                    </p:audio>
                                  </p:subTnLst>
                                </p:cTn>
                              </p:par>
                            </p:childTnLst>
                          </p:cTn>
                        </p:par>
                        <p:par>
                          <p:cTn id="28" fill="hold" nodeType="afterGroup">
                            <p:stCondLst>
                              <p:cond delay="200"/>
                            </p:stCondLst>
                            <p:childTnLst>
                              <p:par>
                                <p:cTn id="29" presetID="10" presetClass="exit" presetSubtype="0" fill="hold" nodeType="afterEffect">
                                  <p:stCondLst>
                                    <p:cond delay="500"/>
                                  </p:stCondLst>
                                  <p:childTnLst>
                                    <p:animEffect transition="out" filter="fade">
                                      <p:cBhvr>
                                        <p:cTn id="30" dur="200"/>
                                        <p:tgtEl>
                                          <p:spTgt spid="438327"/>
                                        </p:tgtEl>
                                      </p:cBhvr>
                                    </p:animEffect>
                                    <p:set>
                                      <p:cBhvr>
                                        <p:cTn id="3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2" restart="whenNotActive" fill="hold" evtFilter="cancelBubble" nodeType="interactiveSeq">
                <p:stCondLst>
                  <p:cond evt="onClick" delay="0">
                    <p:tgtEl>
                      <p:spTgt spid="43828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fill="hold" nodeType="withEffect">
                                  <p:stCondLst>
                                    <p:cond delay="0"/>
                                  </p:stCondLst>
                                  <p:childTnLst>
                                    <p:animMotion origin="layout" path="M -0.84723 0.34699 L -0.84723 0.34699 " pathEditMode="fixed" rAng="0" ptsTypes="AA">
                                      <p:cBhvr>
                                        <p:cTn id="36" dur="10" fill="hold"/>
                                        <p:tgtEl>
                                          <p:spTgt spid="438318"/>
                                        </p:tgtEl>
                                        <p:attrNameLst>
                                          <p:attrName>ppt_x</p:attrName>
                                          <p:attrName>ppt_y</p:attrName>
                                        </p:attrNameLst>
                                      </p:cBhvr>
                                      <p:rCtr x="0" y="0"/>
                                    </p:animMotion>
                                  </p:childTnLst>
                                </p:cTn>
                              </p:par>
                              <p:par>
                                <p:cTn id="37" presetID="3" presetClass="entr" presetSubtype="0" fill="hold" grpId="0" nodeType="withEffect">
                                  <p:stCondLst>
                                    <p:cond delay="0"/>
                                  </p:stCondLst>
                                  <p:childTnLst>
                                    <p:set>
                                      <p:cBhvr>
                                        <p:cTn id="38" dur="1" fill="hold">
                                          <p:stCondLst>
                                            <p:cond delay="0"/>
                                          </p:stCondLst>
                                        </p:cTn>
                                        <p:tgtEl>
                                          <p:spTgt spid="438284"/>
                                        </p:tgtEl>
                                        <p:attrNameLst>
                                          <p:attrName>style.visibility</p:attrName>
                                        </p:attrNameLst>
                                      </p:cBhvr>
                                      <p:to>
                                        <p:strVal val="visible"/>
                                      </p:to>
                                    </p:set>
                                  </p:childTnLst>
                                </p:cTn>
                              </p:par>
                              <p:par>
                                <p:cTn id="39" presetID="3" presetClass="exit" presetSubtype="0" fill="hold" grpId="1" nodeType="withEffect">
                                  <p:stCondLst>
                                    <p:cond delay="0"/>
                                  </p:stCondLst>
                                  <p:childTnLst>
                                    <p:set>
                                      <p:cBhvr>
                                        <p:cTn id="40" dur="1" fill="hold">
                                          <p:stCondLst>
                                            <p:cond delay="0"/>
                                          </p:stCondLst>
                                        </p:cTn>
                                        <p:tgtEl>
                                          <p:spTgt spid="438287"/>
                                        </p:tgtEl>
                                        <p:attrNameLst>
                                          <p:attrName>style.visibility</p:attrName>
                                        </p:attrNameLst>
                                      </p:cBhvr>
                                      <p:to>
                                        <p:strVal val="hidden"/>
                                      </p:to>
                                    </p:set>
                                  </p:childTnLst>
                                </p:cTn>
                              </p:par>
                              <p:par>
                                <p:cTn id="41" presetID="3" presetClass="entr" presetSubtype="0" fill="hold" grpId="0" nodeType="withEffect">
                                  <p:stCondLst>
                                    <p:cond delay="0"/>
                                  </p:stCondLst>
                                  <p:childTnLst>
                                    <p:set>
                                      <p:cBhvr>
                                        <p:cTn id="42" dur="1" fill="hold">
                                          <p:stCondLst>
                                            <p:cond delay="0"/>
                                          </p:stCondLst>
                                        </p:cTn>
                                        <p:tgtEl>
                                          <p:spTgt spid="438288"/>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38318"/>
                                        </p:tgtEl>
                                        <p:attrNameLst>
                                          <p:attrName>style.visibility</p:attrName>
                                        </p:attrNameLst>
                                      </p:cBhvr>
                                      <p:to>
                                        <p:strVal val="visible"/>
                                      </p:to>
                                    </p:set>
                                    <p:animEffect transition="in" filter="fade">
                                      <p:cBhvr>
                                        <p:cTn id="45" dur="200"/>
                                        <p:tgtEl>
                                          <p:spTgt spid="438318"/>
                                        </p:tgtEl>
                                      </p:cBhvr>
                                    </p:animEffect>
                                  </p:childTnLst>
                                  <p:subTnLst>
                                    <p:audio>
                                      <p:cMediaNode>
                                        <p:cTn display="0" masterRel="sameClick">
                                          <p:stCondLst>
                                            <p:cond evt="begin" delay="0">
                                              <p:tn val="43"/>
                                            </p:cond>
                                          </p:stCondLst>
                                          <p:endCondLst>
                                            <p:cond evt="onStopAudio" delay="0">
                                              <p:tgtEl>
                                                <p:sldTgt/>
                                              </p:tgtEl>
                                            </p:cond>
                                          </p:endCondLst>
                                        </p:cTn>
                                        <p:tgtEl>
                                          <p:sndTgt r:embed="rId4" name="Buzzer.wav"/>
                                        </p:tgtEl>
                                      </p:cMediaNode>
                                    </p:audio>
                                  </p:subTnLst>
                                </p:cTn>
                              </p:par>
                            </p:childTnLst>
                          </p:cTn>
                        </p:par>
                        <p:par>
                          <p:cTn id="46" fill="hold" nodeType="afterGroup">
                            <p:stCondLst>
                              <p:cond delay="200"/>
                            </p:stCondLst>
                            <p:childTnLst>
                              <p:par>
                                <p:cTn id="47" presetID="10" presetClass="exit" presetSubtype="0" fill="hold" nodeType="afterEffect">
                                  <p:stCondLst>
                                    <p:cond delay="500"/>
                                  </p:stCondLst>
                                  <p:childTnLst>
                                    <p:animEffect transition="out" filter="fade">
                                      <p:cBhvr>
                                        <p:cTn id="48" dur="200"/>
                                        <p:tgtEl>
                                          <p:spTgt spid="438318"/>
                                        </p:tgtEl>
                                      </p:cBhvr>
                                    </p:animEffect>
                                    <p:set>
                                      <p:cBhvr>
                                        <p:cTn id="4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0" restart="whenNotActive" fill="hold" evtFilter="cancelBubble" nodeType="interactiveSeq">
                <p:stCondLst>
                  <p:cond evt="onClick" delay="0">
                    <p:tgtEl>
                      <p:spTgt spid="43828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2" presetClass="path" presetSubtype="0" fill="hold" nodeType="withEffect">
                                  <p:stCondLst>
                                    <p:cond delay="0"/>
                                  </p:stCondLst>
                                  <p:childTnLst>
                                    <p:animMotion origin="layout" path="M -0.99688 0.34699 L -0.99688 0.34699 " pathEditMode="fixed" rAng="0" ptsTypes="AA">
                                      <p:cBhvr>
                                        <p:cTn id="54" dur="10" fill="hold"/>
                                        <p:tgtEl>
                                          <p:spTgt spid="438305"/>
                                        </p:tgtEl>
                                        <p:attrNameLst>
                                          <p:attrName>ppt_x</p:attrName>
                                          <p:attrName>ppt_y</p:attrName>
                                        </p:attrNameLst>
                                      </p:cBhvr>
                                      <p:rCtr x="0" y="0"/>
                                    </p:animMotion>
                                  </p:childTnLst>
                                </p:cTn>
                              </p:par>
                              <p:par>
                                <p:cTn id="55" presetID="3" presetClass="entr" presetSubtype="0" fill="hold" grpId="0" nodeType="withEffect">
                                  <p:stCondLst>
                                    <p:cond delay="0"/>
                                  </p:stCondLst>
                                  <p:childTnLst>
                                    <p:set>
                                      <p:cBhvr>
                                        <p:cTn id="56" dur="1" fill="hold">
                                          <p:stCondLst>
                                            <p:cond delay="0"/>
                                          </p:stCondLst>
                                        </p:cTn>
                                        <p:tgtEl>
                                          <p:spTgt spid="438285"/>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8305"/>
                                        </p:tgtEl>
                                        <p:attrNameLst>
                                          <p:attrName>style.visibility</p:attrName>
                                        </p:attrNameLst>
                                      </p:cBhvr>
                                      <p:to>
                                        <p:strVal val="visible"/>
                                      </p:to>
                                    </p:set>
                                    <p:animEffect transition="in" filter="fade">
                                      <p:cBhvr>
                                        <p:cTn id="59" dur="200"/>
                                        <p:tgtEl>
                                          <p:spTgt spid="438305"/>
                                        </p:tgtEl>
                                      </p:cBhvr>
                                    </p:animEffect>
                                  </p:childTnLst>
                                  <p:subTnLst>
                                    <p:audio>
                                      <p:cMediaNode>
                                        <p:cTn display="0" masterRel="sameClick">
                                          <p:stCondLst>
                                            <p:cond evt="begin" delay="0">
                                              <p:tn val="57"/>
                                            </p:cond>
                                          </p:stCondLst>
                                          <p:endCondLst>
                                            <p:cond evt="onStopAudio" delay="0">
                                              <p:tgtEl>
                                                <p:sldTgt/>
                                              </p:tgtEl>
                                            </p:cond>
                                          </p:endCondLst>
                                        </p:cTn>
                                        <p:tgtEl>
                                          <p:sndTgt r:embed="rId4" name="Buzzer.wav"/>
                                        </p:tgtEl>
                                      </p:cMediaNode>
                                    </p:audio>
                                  </p:subTnLst>
                                </p:cTn>
                              </p:par>
                            </p:childTnLst>
                          </p:cTn>
                        </p:par>
                        <p:par>
                          <p:cTn id="60" fill="hold" nodeType="afterGroup">
                            <p:stCondLst>
                              <p:cond delay="200"/>
                            </p:stCondLst>
                            <p:childTnLst>
                              <p:par>
                                <p:cTn id="61" presetID="10" presetClass="exit" presetSubtype="0" fill="hold" nodeType="afterEffect">
                                  <p:stCondLst>
                                    <p:cond delay="500"/>
                                  </p:stCondLst>
                                  <p:childTnLst>
                                    <p:animEffect transition="out" filter="fade">
                                      <p:cBhvr>
                                        <p:cTn id="62" dur="200"/>
                                        <p:tgtEl>
                                          <p:spTgt spid="438305"/>
                                        </p:tgtEl>
                                      </p:cBhvr>
                                    </p:animEffect>
                                    <p:set>
                                      <p:cBhvr>
                                        <p:cTn id="6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4" restart="whenNotActive" fill="hold" evtFilter="cancelBubble" nodeType="interactiveSeq">
                <p:stCondLst>
                  <p:cond evt="onClick" delay="0">
                    <p:tgtEl>
                      <p:spTgt spid="438297"/>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2" presetClass="exit" presetSubtype="1" fill="hold" nodeType="clickEffect">
                                  <p:stCondLst>
                                    <p:cond delay="0"/>
                                  </p:stCondLst>
                                  <p:childTnLst>
                                    <p:animEffect transition="out" filter="slide(fromTop)">
                                      <p:cBhvr>
                                        <p:cTn id="68" dur="300"/>
                                        <p:tgtEl>
                                          <p:spTgt spid="438297"/>
                                        </p:tgtEl>
                                      </p:cBhvr>
                                    </p:animEffect>
                                    <p:set>
                                      <p:cBhvr>
                                        <p:cTn id="6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0" restart="whenNotActive" fill="hold" evtFilter="cancelBubble" nodeType="interactiveSeq">
                <p:stCondLst>
                  <p:cond evt="onClick" delay="0">
                    <p:tgtEl>
                      <p:spTgt spid="43833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clickEffect">
                                  <p:stCondLst>
                                    <p:cond delay="0"/>
                                  </p:stCondLst>
                                  <p:childTnLst>
                                    <p:animMotion origin="layout" path="M -0.97014 -0.19352 L -0.97014 -0.19352 " pathEditMode="fixed" rAng="0" ptsTypes="AA">
                                      <p:cBhvr>
                                        <p:cTn id="74" dur="10" fill="hold"/>
                                        <p:tgtEl>
                                          <p:spTgt spid="438297"/>
                                        </p:tgtEl>
                                        <p:attrNameLst>
                                          <p:attrName>ppt_x</p:attrName>
                                          <p:attrName>ppt_y</p:attrName>
                                        </p:attrNameLst>
                                      </p:cBhvr>
                                      <p:rCtr x="0" y="0"/>
                                    </p:animMotion>
                                  </p:childTnLst>
                                </p:cTn>
                              </p:par>
                              <p:par>
                                <p:cTn id="75" presetID="42" presetClass="path" presetSubtype="0" fill="hold" grpId="1" nodeType="withEffect">
                                  <p:stCondLst>
                                    <p:cond delay="0"/>
                                  </p:stCondLst>
                                  <p:iterate type="lt">
                                    <p:tmPct val="0"/>
                                  </p:iterate>
                                  <p:childTnLst>
                                    <p:animMotion origin="layout" path="M -0.96737 0.41436 L -0.96737 0.41436 " pathEditMode="fixed" rAng="0" ptsTypes="AA">
                                      <p:cBhvr>
                                        <p:cTn id="76" dur="10" fill="hold"/>
                                        <p:tgtEl>
                                          <p:spTgt spid="438335">
                                            <p:bg/>
                                          </p:spTgt>
                                        </p:tgtEl>
                                        <p:attrNameLst>
                                          <p:attrName>ppt_x</p:attrName>
                                          <p:attrName>ppt_y</p:attrName>
                                        </p:attrNameLst>
                                      </p:cBhvr>
                                      <p:rCtr x="0" y="0"/>
                                    </p:animMotion>
                                  </p:childTnLst>
                                </p:cTn>
                              </p:par>
                              <p:par>
                                <p:cTn id="77" presetID="42" presetClass="path" presetSubtype="0" fill="hold" grpId="1" nodeType="withEffect">
                                  <p:stCondLst>
                                    <p:cond delay="0"/>
                                  </p:stCondLst>
                                  <p:iterate type="lt">
                                    <p:tmPct val="0"/>
                                  </p:iterate>
                                  <p:childTnLst>
                                    <p:animMotion origin="layout" path="M -0.9764 0.41436 L -0.9764 0.41436 " pathEditMode="fixed" rAng="0" ptsTypes="AA">
                                      <p:cBhvr>
                                        <p:cTn id="78" dur="10" fill="hold"/>
                                        <p:tgtEl>
                                          <p:spTgt spid="438335">
                                            <p:txEl>
                                              <p:pRg st="0" end="0"/>
                                            </p:txEl>
                                          </p:spTgt>
                                        </p:tgtEl>
                                        <p:attrNameLst>
                                          <p:attrName>ppt_x</p:attrName>
                                          <p:attrName>ppt_y</p:attrName>
                                        </p:attrNameLst>
                                      </p:cBhvr>
                                      <p:rCtr x="0" y="0"/>
                                    </p:animMotion>
                                  </p:childTnLst>
                                </p:cTn>
                              </p:par>
                              <p:par>
                                <p:cTn id="79" presetID="1" presetClass="exit" presetSubtype="0" fill="hold" grpId="2" nodeType="withEffect">
                                  <p:stCondLst>
                                    <p:cond delay="0"/>
                                  </p:stCondLst>
                                  <p:childTnLst>
                                    <p:set>
                                      <p:cBhvr>
                                        <p:cTn id="80" dur="1" fill="hold">
                                          <p:stCondLst>
                                            <p:cond delay="0"/>
                                          </p:stCondLst>
                                        </p:cTn>
                                        <p:tgtEl>
                                          <p:spTgt spid="438335">
                                            <p:txEl>
                                              <p:pRg st="0" end="0"/>
                                            </p:txEl>
                                          </p:spTgt>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8335">
                                            <p:bg/>
                                          </p:spTgt>
                                        </p:tgtEl>
                                        <p:attrNameLst>
                                          <p:attrName>style.visibility</p:attrName>
                                        </p:attrNameLst>
                                      </p:cBhvr>
                                      <p:to>
                                        <p:strVal val="hidden"/>
                                      </p:to>
                                    </p:set>
                                  </p:childTnLst>
                                </p:cTn>
                              </p:par>
                            </p:childTnLst>
                          </p:cTn>
                        </p:par>
                        <p:par>
                          <p:cTn id="83" fill="hold" nodeType="afterGroup">
                            <p:stCondLst>
                              <p:cond delay="10"/>
                            </p:stCondLst>
                            <p:childTnLst>
                              <p:par>
                                <p:cTn id="84" presetID="12" presetClass="exit" presetSubtype="1" fill="hold" nodeType="afterEffect">
                                  <p:stCondLst>
                                    <p:cond delay="0"/>
                                  </p:stCondLst>
                                  <p:childTnLst>
                                    <p:animEffect transition="out" filter="slide(fromTop)">
                                      <p:cBhvr>
                                        <p:cTn id="85" dur="1000"/>
                                        <p:tgtEl>
                                          <p:spTgt spid="438332"/>
                                        </p:tgtEl>
                                      </p:cBhvr>
                                    </p:animEffect>
                                    <p:set>
                                      <p:cBhvr>
                                        <p:cTn id="86" dur="1" fill="hold">
                                          <p:stCondLst>
                                            <p:cond delay="999"/>
                                          </p:stCondLst>
                                        </p:cTn>
                                        <p:tgtEl>
                                          <p:spTgt spid="438332"/>
                                        </p:tgtEl>
                                        <p:attrNameLst>
                                          <p:attrName>style.visibility</p:attrName>
                                        </p:attrNameLst>
                                      </p:cBhvr>
                                      <p:to>
                                        <p:strVal val="hidden"/>
                                      </p:to>
                                    </p:set>
                                  </p:childTnLst>
                                </p:cTn>
                              </p:par>
                            </p:childTnLst>
                          </p:cTn>
                        </p:par>
                        <p:par>
                          <p:cTn id="87" fill="hold" nodeType="afterGroup">
                            <p:stCondLst>
                              <p:cond delay="1010"/>
                            </p:stCondLst>
                            <p:childTnLst>
                              <p:par>
                                <p:cTn id="88" presetID="10" presetClass="entr" presetSubtype="0" fill="hold" grpId="5" nodeType="afterEffect">
                                  <p:stCondLst>
                                    <p:cond delay="490"/>
                                  </p:stCondLst>
                                  <p:childTnLst>
                                    <p:set>
                                      <p:cBhvr>
                                        <p:cTn id="89" dur="1" fill="hold">
                                          <p:stCondLst>
                                            <p:cond delay="0"/>
                                          </p:stCondLst>
                                        </p:cTn>
                                        <p:tgtEl>
                                          <p:spTgt spid="438335">
                                            <p:bg/>
                                          </p:spTgt>
                                        </p:tgtEl>
                                        <p:attrNameLst>
                                          <p:attrName>style.visibility</p:attrName>
                                        </p:attrNameLst>
                                      </p:cBhvr>
                                      <p:to>
                                        <p:strVal val="visible"/>
                                      </p:to>
                                    </p:set>
                                    <p:animEffect transition="in" filter="fade">
                                      <p:cBhvr>
                                        <p:cTn id="90" dur="500"/>
                                        <p:tgtEl>
                                          <p:spTgt spid="438335">
                                            <p:bg/>
                                          </p:spTgt>
                                        </p:tgtEl>
                                      </p:cBhvr>
                                    </p:animEffect>
                                  </p:childTnLst>
                                </p:cTn>
                              </p:par>
                            </p:childTnLst>
                          </p:cTn>
                        </p:par>
                        <p:par>
                          <p:cTn id="91" fill="hold" nodeType="afterGroup">
                            <p:stCondLst>
                              <p:cond delay="2000"/>
                            </p:stCondLst>
                            <p:childTnLst>
                              <p:par>
                                <p:cTn id="92" presetID="10" presetClass="entr" presetSubtype="0" fill="hold" grpId="4" nodeType="afterEffect">
                                  <p:stCondLst>
                                    <p:cond delay="0"/>
                                  </p:stCondLst>
                                  <p:iterate type="lt">
                                    <p:tmPct val="0"/>
                                  </p:iterate>
                                  <p:childTnLst>
                                    <p:set>
                                      <p:cBhvr>
                                        <p:cTn id="93" dur="1" fill="hold">
                                          <p:stCondLst>
                                            <p:cond delay="0"/>
                                          </p:stCondLst>
                                        </p:cTn>
                                        <p:tgtEl>
                                          <p:spTgt spid="438335">
                                            <p:txEl>
                                              <p:pRg st="0" end="0"/>
                                            </p:txEl>
                                          </p:spTgt>
                                        </p:tgtEl>
                                        <p:attrNameLst>
                                          <p:attrName>style.visibility</p:attrName>
                                        </p:attrNameLst>
                                      </p:cBhvr>
                                      <p:to>
                                        <p:strVal val="visible"/>
                                      </p:to>
                                    </p:set>
                                    <p:animEffect transition="in" filter="fade">
                                      <p:cBhvr>
                                        <p:cTn id="94" dur="500"/>
                                        <p:tgtEl>
                                          <p:spTgt spid="438335">
                                            <p:txEl>
                                              <p:pRg st="0" end="0"/>
                                            </p:txEl>
                                          </p:spTgt>
                                        </p:tgtEl>
                                      </p:cBhvr>
                                    </p:animEffect>
                                  </p:childTnLst>
                                </p:cTn>
                              </p:par>
                            </p:childTnLst>
                          </p:cTn>
                        </p:par>
                        <p:par>
                          <p:cTn id="95" fill="hold" nodeType="afterGroup">
                            <p:stCondLst>
                              <p:cond delay="2500"/>
                            </p:stCondLst>
                            <p:childTnLst>
                              <p:par>
                                <p:cTn id="96" presetID="27" presetClass="entr" presetSubtype="0" fill="hold" grpId="3" nodeType="afterEffect">
                                  <p:stCondLst>
                                    <p:cond delay="0"/>
                                  </p:stCondLst>
                                  <p:iterate type="lt">
                                    <p:tmPct val="50000"/>
                                  </p:iterate>
                                  <p:childTnLst>
                                    <p:set>
                                      <p:cBhvr>
                                        <p:cTn id="9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9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9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0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01" restart="whenNotActive" fill="hold" evtFilter="cancelBubble" nodeType="interactiveSeq">
                <p:stCondLst>
                  <p:cond evt="onClick" delay="0">
                    <p:tgtEl>
                      <p:spTgt spid="438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ntr" presetSubtype="0" fill="hold" grpId="1" nodeType="clickEffect">
                                  <p:stCondLst>
                                    <p:cond delay="0"/>
                                  </p:stCondLst>
                                  <p:childTnLst>
                                    <p:set>
                                      <p:cBhvr>
                                        <p:cTn id="105" dur="1" fill="hold">
                                          <p:stCondLst>
                                            <p:cond delay="0"/>
                                          </p:stCondLst>
                                        </p:cTn>
                                        <p:tgtEl>
                                          <p:spTgt spid="438286"/>
                                        </p:tgtEl>
                                        <p:attrNameLst>
                                          <p:attrName>style.visibility</p:attrName>
                                        </p:attrNameLst>
                                      </p:cBhvr>
                                      <p:to>
                                        <p:strVal val="visible"/>
                                      </p:to>
                                    </p:set>
                                  </p:childTnLst>
                                </p:cTn>
                              </p:par>
                              <p:par>
                                <p:cTn id="106" presetID="3" presetClass="exit" presetSubtype="0" fill="hold" grpId="2" nodeType="withEffect">
                                  <p:stCondLst>
                                    <p:cond delay="0"/>
                                  </p:stCondLst>
                                  <p:childTnLst>
                                    <p:set>
                                      <p:cBhvr>
                                        <p:cTn id="107" dur="1" fill="hold">
                                          <p:stCondLst>
                                            <p:cond delay="0"/>
                                          </p:stCondLst>
                                        </p:cTn>
                                        <p:tgtEl>
                                          <p:spTgt spid="438287"/>
                                        </p:tgtEl>
                                        <p:attrNameLst>
                                          <p:attrName>style.visibility</p:attrName>
                                        </p:attrNameLst>
                                      </p:cBhvr>
                                      <p:to>
                                        <p:strVal val="hidden"/>
                                      </p:to>
                                    </p:set>
                                  </p:childTnLst>
                                </p:cTn>
                              </p:par>
                              <p:par>
                                <p:cTn id="108" presetID="3" presetClass="exit" presetSubtype="0" fill="hold" grpId="1" nodeType="withEffect">
                                  <p:stCondLst>
                                    <p:cond delay="0"/>
                                  </p:stCondLst>
                                  <p:childTnLst>
                                    <p:set>
                                      <p:cBhvr>
                                        <p:cTn id="109" dur="1" fill="hold">
                                          <p:stCondLst>
                                            <p:cond delay="0"/>
                                          </p:stCondLst>
                                        </p:cTn>
                                        <p:tgtEl>
                                          <p:spTgt spid="438288"/>
                                        </p:tgtEl>
                                        <p:attrNameLst>
                                          <p:attrName>style.visibility</p:attrName>
                                        </p:attrNameLst>
                                      </p:cBhvr>
                                      <p:to>
                                        <p:strVal val="hidden"/>
                                      </p:to>
                                    </p:set>
                                  </p:childTnLst>
                                </p:cTn>
                              </p:par>
                              <p:par>
                                <p:cTn id="110" presetID="3" presetClass="exit" presetSubtype="0" fill="hold" grpId="1" nodeType="withEffect">
                                  <p:stCondLst>
                                    <p:cond delay="0"/>
                                  </p:stCondLst>
                                  <p:childTnLst>
                                    <p:set>
                                      <p:cBhvr>
                                        <p:cTn id="111" dur="1" fill="hold">
                                          <p:stCondLst>
                                            <p:cond delay="0"/>
                                          </p:stCondLst>
                                        </p:cTn>
                                        <p:tgtEl>
                                          <p:spTgt spid="438283"/>
                                        </p:tgtEl>
                                        <p:attrNameLst>
                                          <p:attrName>style.visibility</p:attrName>
                                        </p:attrNameLst>
                                      </p:cBhvr>
                                      <p:to>
                                        <p:strVal val="hidden"/>
                                      </p:to>
                                    </p:set>
                                  </p:childTnLst>
                                </p:cTn>
                              </p:par>
                              <p:par>
                                <p:cTn id="112" presetID="3" presetClass="exit" presetSubtype="0" fill="hold" grpId="1" nodeType="withEffect">
                                  <p:stCondLst>
                                    <p:cond delay="0"/>
                                  </p:stCondLst>
                                  <p:childTnLst>
                                    <p:set>
                                      <p:cBhvr>
                                        <p:cTn id="113" dur="1" fill="hold">
                                          <p:stCondLst>
                                            <p:cond delay="0"/>
                                          </p:stCondLst>
                                        </p:cTn>
                                        <p:tgtEl>
                                          <p:spTgt spid="438284"/>
                                        </p:tgtEl>
                                        <p:attrNameLst>
                                          <p:attrName>style.visibility</p:attrName>
                                        </p:attrNameLst>
                                      </p:cBhvr>
                                      <p:to>
                                        <p:strVal val="hidden"/>
                                      </p:to>
                                    </p:set>
                                  </p:childTnLst>
                                </p:cTn>
                              </p:par>
                              <p:par>
                                <p:cTn id="114" presetID="3" presetClass="exit" presetSubtype="0" fill="hold" grpId="1" nodeType="withEffect">
                                  <p:stCondLst>
                                    <p:cond delay="0"/>
                                  </p:stCondLst>
                                  <p:childTnLst>
                                    <p:set>
                                      <p:cBhvr>
                                        <p:cTn id="11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16" restart="whenNotActive" fill="hold" evtFilter="cancelBubble" nodeType="interactiveSeq">
                <p:stCondLst>
                  <p:cond evt="onClick" delay="0">
                    <p:tgtEl>
                      <p:spTgt spid="7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afterEffect">
                                  <p:stCondLst>
                                    <p:cond delay="0"/>
                                  </p:stCondLst>
                                  <p:iterate type="lt">
                                    <p:tmPct val="0"/>
                                  </p:iterate>
                                  <p:childTnLst>
                                    <p:animEffect transition="out" filter="fade">
                                      <p:cBhvr>
                                        <p:cTn id="120" dur="500"/>
                                        <p:tgtEl>
                                          <p:spTgt spid="438335">
                                            <p:txEl>
                                              <p:pRg st="0" end="0"/>
                                            </p:txEl>
                                          </p:spTgt>
                                        </p:tgtEl>
                                      </p:cBhvr>
                                    </p:animEffect>
                                    <p:set>
                                      <p:cBhvr>
                                        <p:cTn id="121" dur="1" fill="hold">
                                          <p:stCondLst>
                                            <p:cond delay="499"/>
                                          </p:stCondLst>
                                        </p:cTn>
                                        <p:tgtEl>
                                          <p:spTgt spid="438335">
                                            <p:txEl>
                                              <p:pRg st="0" end="0"/>
                                            </p:txEl>
                                          </p:spTgt>
                                        </p:tgtEl>
                                        <p:attrNameLst>
                                          <p:attrName>style.visibility</p:attrName>
                                        </p:attrNameLst>
                                      </p:cBhvr>
                                      <p:to>
                                        <p:strVal val="hidden"/>
                                      </p:to>
                                    </p:set>
                                  </p:childTnLst>
                                </p:cTn>
                              </p:par>
                            </p:childTnLst>
                          </p:cTn>
                        </p:par>
                        <p:par>
                          <p:cTn id="122" fill="hold">
                            <p:stCondLst>
                              <p:cond delay="500"/>
                            </p:stCondLst>
                            <p:childTnLst>
                              <p:par>
                                <p:cTn id="123" presetID="10" presetClass="exit" presetSubtype="0" fill="hold" grpId="0" nodeType="afterEffect">
                                  <p:stCondLst>
                                    <p:cond delay="0"/>
                                  </p:stCondLst>
                                  <p:iterate type="lt">
                                    <p:tmPct val="0"/>
                                  </p:iterate>
                                  <p:childTnLst>
                                    <p:animEffect transition="out" filter="fade">
                                      <p:cBhvr>
                                        <p:cTn id="124" dur="500"/>
                                        <p:tgtEl>
                                          <p:spTgt spid="438335">
                                            <p:bg/>
                                          </p:spTgt>
                                        </p:tgtEl>
                                      </p:cBhvr>
                                    </p:animEffect>
                                    <p:set>
                                      <p:cBhvr>
                                        <p:cTn id="12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5695326"/>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82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828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2" presetClass="path" presetSubtype="0" fill="hold" nodeType="withEffect">
                                  <p:stCondLst>
                                    <p:cond delay="0"/>
                                  </p:stCondLst>
                                  <p:childTnLst>
                                    <p:animMotion origin="layout" path="M -0.69688 0.34699 L -0.69688 0.34699 " pathEditMode="fixed" rAng="0" ptsTypes="AA">
                                      <p:cBhvr>
                                        <p:cTn id="23" dur="10" fill="hold"/>
                                        <p:tgtEl>
                                          <p:spTgt spid="438327"/>
                                        </p:tgtEl>
                                        <p:attrNameLst>
                                          <p:attrName>ppt_x</p:attrName>
                                          <p:attrName>ppt_y</p:attrName>
                                        </p:attrNameLst>
                                      </p:cBhvr>
                                      <p:rCtr x="0" y="0"/>
                                    </p:animMotion>
                                  </p:childTnLst>
                                </p:cTn>
                              </p:par>
                              <p:par>
                                <p:cTn id="24" presetID="3" presetClass="entr" presetSubtype="0" fill="hold" grpId="0" nodeType="withEffect">
                                  <p:stCondLst>
                                    <p:cond delay="0"/>
                                  </p:stCondLst>
                                  <p:childTnLst>
                                    <p:set>
                                      <p:cBhvr>
                                        <p:cTn id="25" dur="1" fill="hold">
                                          <p:stCondLst>
                                            <p:cond delay="0"/>
                                          </p:stCondLst>
                                        </p:cTn>
                                        <p:tgtEl>
                                          <p:spTgt spid="438283"/>
                                        </p:tgtEl>
                                        <p:attrNameLst>
                                          <p:attrName>style.visibility</p:attrName>
                                        </p:attrNameLst>
                                      </p:cBhvr>
                                      <p:to>
                                        <p:strVal val="visible"/>
                                      </p:to>
                                    </p:set>
                                  </p:childTnLst>
                                </p:cTn>
                              </p:par>
                              <p:par>
                                <p:cTn id="26" presetID="3" presetClass="exit" presetSubtype="0" fill="hold" grpId="0" nodeType="withEffect">
                                  <p:stCondLst>
                                    <p:cond delay="0"/>
                                  </p:stCondLst>
                                  <p:childTnLst>
                                    <p:set>
                                      <p:cBhvr>
                                        <p:cTn id="27" dur="1" fill="hold">
                                          <p:stCondLst>
                                            <p:cond delay="0"/>
                                          </p:stCondLst>
                                        </p:cTn>
                                        <p:tgtEl>
                                          <p:spTgt spid="438286"/>
                                        </p:tgtEl>
                                        <p:attrNameLst>
                                          <p:attrName>style.visibility</p:attrName>
                                        </p:attrNameLst>
                                      </p:cBhvr>
                                      <p:to>
                                        <p:strVal val="hidden"/>
                                      </p:to>
                                    </p:set>
                                  </p:childTnLst>
                                </p:cTn>
                              </p:par>
                              <p:par>
                                <p:cTn id="28" presetID="3" presetClass="entr" presetSubtype="0" fill="hold" grpId="0" nodeType="withEffect">
                                  <p:stCondLst>
                                    <p:cond delay="0"/>
                                  </p:stCondLst>
                                  <p:childTnLst>
                                    <p:set>
                                      <p:cBhvr>
                                        <p:cTn id="29" dur="1" fill="hold">
                                          <p:stCondLst>
                                            <p:cond delay="0"/>
                                          </p:stCondLst>
                                        </p:cTn>
                                        <p:tgtEl>
                                          <p:spTgt spid="43828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38327"/>
                                        </p:tgtEl>
                                        <p:attrNameLst>
                                          <p:attrName>style.visibility</p:attrName>
                                        </p:attrNameLst>
                                      </p:cBhvr>
                                      <p:to>
                                        <p:strVal val="visible"/>
                                      </p:to>
                                    </p:set>
                                    <p:animEffect transition="in" filter="fade">
                                      <p:cBhvr>
                                        <p:cTn id="32" dur="200"/>
                                        <p:tgtEl>
                                          <p:spTgt spid="438327"/>
                                        </p:tgtEl>
                                      </p:cBhvr>
                                    </p:animEffect>
                                  </p:childTnLst>
                                  <p:subTnLst>
                                    <p:audio>
                                      <p:cMediaNode>
                                        <p:cTn display="0" masterRel="sameClick">
                                          <p:stCondLst>
                                            <p:cond evt="begin" delay="0">
                                              <p:tn val="30"/>
                                            </p:cond>
                                          </p:stCondLst>
                                          <p:endCondLst>
                                            <p:cond evt="onStopAudio" delay="0">
                                              <p:tgtEl>
                                                <p:sldTgt/>
                                              </p:tgtEl>
                                            </p:cond>
                                          </p:endCondLst>
                                        </p:cTn>
                                        <p:tgtEl>
                                          <p:sndTgt r:embed="rId4" name="Buzzer.wav"/>
                                        </p:tgtEl>
                                      </p:cMediaNode>
                                    </p:audio>
                                  </p:subTnLst>
                                </p:cTn>
                              </p:par>
                            </p:childTnLst>
                          </p:cTn>
                        </p:par>
                        <p:par>
                          <p:cTn id="33" fill="hold" nodeType="afterGroup">
                            <p:stCondLst>
                              <p:cond delay="200"/>
                            </p:stCondLst>
                            <p:childTnLst>
                              <p:par>
                                <p:cTn id="34" presetID="10" presetClass="exit" presetSubtype="0" fill="hold" nodeType="afterEffect">
                                  <p:stCondLst>
                                    <p:cond delay="500"/>
                                  </p:stCondLst>
                                  <p:childTnLst>
                                    <p:animEffect transition="out" filter="fade">
                                      <p:cBhvr>
                                        <p:cTn id="35" dur="200"/>
                                        <p:tgtEl>
                                          <p:spTgt spid="438327"/>
                                        </p:tgtEl>
                                      </p:cBhvr>
                                    </p:animEffect>
                                    <p:set>
                                      <p:cBhvr>
                                        <p:cTn id="3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7" restart="whenNotActive" fill="hold" evtFilter="cancelBubble" nodeType="interactiveSeq">
                <p:stCondLst>
                  <p:cond evt="onClick" delay="0">
                    <p:tgtEl>
                      <p:spTgt spid="43828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fill="hold" nodeType="withEffect">
                                  <p:stCondLst>
                                    <p:cond delay="0"/>
                                  </p:stCondLst>
                                  <p:childTnLst>
                                    <p:animMotion origin="layout" path="M -0.84723 0.34699 L -0.84723 0.34699 " pathEditMode="fixed" rAng="0" ptsTypes="AA">
                                      <p:cBhvr>
                                        <p:cTn id="41" dur="10" fill="hold"/>
                                        <p:tgtEl>
                                          <p:spTgt spid="438318"/>
                                        </p:tgtEl>
                                        <p:attrNameLst>
                                          <p:attrName>ppt_x</p:attrName>
                                          <p:attrName>ppt_y</p:attrName>
                                        </p:attrNameLst>
                                      </p:cBhvr>
                                      <p:rCtr x="0" y="0"/>
                                    </p:animMotion>
                                  </p:childTnLst>
                                </p:cTn>
                              </p:par>
                              <p:par>
                                <p:cTn id="42" presetID="3" presetClass="entr" presetSubtype="0" fill="hold" grpId="0" nodeType="withEffect">
                                  <p:stCondLst>
                                    <p:cond delay="0"/>
                                  </p:stCondLst>
                                  <p:childTnLst>
                                    <p:set>
                                      <p:cBhvr>
                                        <p:cTn id="43" dur="1" fill="hold">
                                          <p:stCondLst>
                                            <p:cond delay="0"/>
                                          </p:stCondLst>
                                        </p:cTn>
                                        <p:tgtEl>
                                          <p:spTgt spid="438284"/>
                                        </p:tgtEl>
                                        <p:attrNameLst>
                                          <p:attrName>style.visibility</p:attrName>
                                        </p:attrNameLst>
                                      </p:cBhvr>
                                      <p:to>
                                        <p:strVal val="visible"/>
                                      </p:to>
                                    </p:set>
                                  </p:childTnLst>
                                </p:cTn>
                              </p:par>
                              <p:par>
                                <p:cTn id="44" presetID="3" presetClass="exit" presetSubtype="0" fill="hold" grpId="1" nodeType="withEffect">
                                  <p:stCondLst>
                                    <p:cond delay="0"/>
                                  </p:stCondLst>
                                  <p:childTnLst>
                                    <p:set>
                                      <p:cBhvr>
                                        <p:cTn id="45" dur="1" fill="hold">
                                          <p:stCondLst>
                                            <p:cond delay="0"/>
                                          </p:stCondLst>
                                        </p:cTn>
                                        <p:tgtEl>
                                          <p:spTgt spid="438287"/>
                                        </p:tgtEl>
                                        <p:attrNameLst>
                                          <p:attrName>style.visibility</p:attrName>
                                        </p:attrNameLst>
                                      </p:cBhvr>
                                      <p:to>
                                        <p:strVal val="hidden"/>
                                      </p:to>
                                    </p:set>
                                  </p:childTnLst>
                                </p:cTn>
                              </p:par>
                              <p:par>
                                <p:cTn id="46" presetID="3" presetClass="entr" presetSubtype="0" fill="hold" grpId="0" nodeType="withEffect">
                                  <p:stCondLst>
                                    <p:cond delay="0"/>
                                  </p:stCondLst>
                                  <p:childTnLst>
                                    <p:set>
                                      <p:cBhvr>
                                        <p:cTn id="47" dur="1" fill="hold">
                                          <p:stCondLst>
                                            <p:cond delay="0"/>
                                          </p:stCondLst>
                                        </p:cTn>
                                        <p:tgtEl>
                                          <p:spTgt spid="43828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438318"/>
                                        </p:tgtEl>
                                        <p:attrNameLst>
                                          <p:attrName>style.visibility</p:attrName>
                                        </p:attrNameLst>
                                      </p:cBhvr>
                                      <p:to>
                                        <p:strVal val="visible"/>
                                      </p:to>
                                    </p:set>
                                    <p:animEffect transition="in" filter="fade">
                                      <p:cBhvr>
                                        <p:cTn id="50" dur="200"/>
                                        <p:tgtEl>
                                          <p:spTgt spid="438318"/>
                                        </p:tgtEl>
                                      </p:cBhvr>
                                    </p:animEffect>
                                  </p:childTnLst>
                                  <p:subTnLst>
                                    <p:audio>
                                      <p:cMediaNode>
                                        <p:cTn display="0" masterRel="sameClick">
                                          <p:stCondLst>
                                            <p:cond evt="begin" delay="0">
                                              <p:tn val="48"/>
                                            </p:cond>
                                          </p:stCondLst>
                                          <p:endCondLst>
                                            <p:cond evt="onStopAudio" delay="0">
                                              <p:tgtEl>
                                                <p:sldTgt/>
                                              </p:tgtEl>
                                            </p:cond>
                                          </p:endCondLst>
                                        </p:cTn>
                                        <p:tgtEl>
                                          <p:sndTgt r:embed="rId4" name="Buzzer.wav"/>
                                        </p:tgtEl>
                                      </p:cMediaNode>
                                    </p:audio>
                                  </p:subTnLst>
                                </p:cTn>
                              </p:par>
                            </p:childTnLst>
                          </p:cTn>
                        </p:par>
                        <p:par>
                          <p:cTn id="51" fill="hold" nodeType="afterGroup">
                            <p:stCondLst>
                              <p:cond delay="200"/>
                            </p:stCondLst>
                            <p:childTnLst>
                              <p:par>
                                <p:cTn id="52" presetID="10" presetClass="exit" presetSubtype="0" fill="hold" nodeType="afterEffect">
                                  <p:stCondLst>
                                    <p:cond delay="500"/>
                                  </p:stCondLst>
                                  <p:childTnLst>
                                    <p:animEffect transition="out" filter="fade">
                                      <p:cBhvr>
                                        <p:cTn id="53" dur="200"/>
                                        <p:tgtEl>
                                          <p:spTgt spid="438318"/>
                                        </p:tgtEl>
                                      </p:cBhvr>
                                    </p:animEffect>
                                    <p:set>
                                      <p:cBhvr>
                                        <p:cTn id="5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5" restart="whenNotActive" fill="hold" evtFilter="cancelBubble" nodeType="interactiveSeq">
                <p:stCondLst>
                  <p:cond evt="onClick" delay="0">
                    <p:tgtEl>
                      <p:spTgt spid="4382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2" presetClass="path" presetSubtype="0" fill="hold" nodeType="withEffect">
                                  <p:stCondLst>
                                    <p:cond delay="0"/>
                                  </p:stCondLst>
                                  <p:childTnLst>
                                    <p:animMotion origin="layout" path="M -0.99688 0.34699 L -0.99688 0.34699 " pathEditMode="fixed" rAng="0" ptsTypes="AA">
                                      <p:cBhvr>
                                        <p:cTn id="59" dur="10" fill="hold"/>
                                        <p:tgtEl>
                                          <p:spTgt spid="438305"/>
                                        </p:tgtEl>
                                        <p:attrNameLst>
                                          <p:attrName>ppt_x</p:attrName>
                                          <p:attrName>ppt_y</p:attrName>
                                        </p:attrNameLst>
                                      </p:cBhvr>
                                      <p:rCtr x="0" y="0"/>
                                    </p:animMotion>
                                  </p:childTnLst>
                                </p:cTn>
                              </p:par>
                              <p:par>
                                <p:cTn id="60" presetID="3" presetClass="entr" presetSubtype="0" fill="hold" grpId="0" nodeType="withEffect">
                                  <p:stCondLst>
                                    <p:cond delay="0"/>
                                  </p:stCondLst>
                                  <p:childTnLst>
                                    <p:set>
                                      <p:cBhvr>
                                        <p:cTn id="61" dur="1" fill="hold">
                                          <p:stCondLst>
                                            <p:cond delay="0"/>
                                          </p:stCondLst>
                                        </p:cTn>
                                        <p:tgtEl>
                                          <p:spTgt spid="438285"/>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438305"/>
                                        </p:tgtEl>
                                        <p:attrNameLst>
                                          <p:attrName>style.visibility</p:attrName>
                                        </p:attrNameLst>
                                      </p:cBhvr>
                                      <p:to>
                                        <p:strVal val="visible"/>
                                      </p:to>
                                    </p:set>
                                    <p:animEffect transition="in" filter="fade">
                                      <p:cBhvr>
                                        <p:cTn id="64" dur="200"/>
                                        <p:tgtEl>
                                          <p:spTgt spid="438305"/>
                                        </p:tgtEl>
                                      </p:cBhvr>
                                    </p:animEffect>
                                  </p:childTnLst>
                                  <p:subTnLst>
                                    <p:audio>
                                      <p:cMediaNode>
                                        <p:cTn display="0" masterRel="sameClick">
                                          <p:stCondLst>
                                            <p:cond evt="begin" delay="0">
                                              <p:tn val="62"/>
                                            </p:cond>
                                          </p:stCondLst>
                                          <p:endCondLst>
                                            <p:cond evt="onStopAudio" delay="0">
                                              <p:tgtEl>
                                                <p:sldTgt/>
                                              </p:tgtEl>
                                            </p:cond>
                                          </p:endCondLst>
                                        </p:cTn>
                                        <p:tgtEl>
                                          <p:sndTgt r:embed="rId4" name="Buzzer.wav"/>
                                        </p:tgtEl>
                                      </p:cMediaNode>
                                    </p:audio>
                                  </p:subTnLst>
                                </p:cTn>
                              </p:par>
                            </p:childTnLst>
                          </p:cTn>
                        </p:par>
                        <p:par>
                          <p:cTn id="65" fill="hold" nodeType="afterGroup">
                            <p:stCondLst>
                              <p:cond delay="200"/>
                            </p:stCondLst>
                            <p:childTnLst>
                              <p:par>
                                <p:cTn id="66" presetID="10" presetClass="exit" presetSubtype="0" fill="hold" nodeType="afterEffect">
                                  <p:stCondLst>
                                    <p:cond delay="500"/>
                                  </p:stCondLst>
                                  <p:childTnLst>
                                    <p:animEffect transition="out" filter="fade">
                                      <p:cBhvr>
                                        <p:cTn id="67" dur="200"/>
                                        <p:tgtEl>
                                          <p:spTgt spid="438305"/>
                                        </p:tgtEl>
                                      </p:cBhvr>
                                    </p:animEffect>
                                    <p:set>
                                      <p:cBhvr>
                                        <p:cTn id="6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9" restart="whenNotActive" fill="hold" evtFilter="cancelBubble" nodeType="interactiveSeq">
                <p:stCondLst>
                  <p:cond evt="onClick" delay="0">
                    <p:tgtEl>
                      <p:spTgt spid="43829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2" presetClass="exit" presetSubtype="1" fill="hold" nodeType="clickEffect">
                                  <p:stCondLst>
                                    <p:cond delay="0"/>
                                  </p:stCondLst>
                                  <p:childTnLst>
                                    <p:animEffect transition="out" filter="slide(fromTop)">
                                      <p:cBhvr>
                                        <p:cTn id="73" dur="300"/>
                                        <p:tgtEl>
                                          <p:spTgt spid="438297"/>
                                        </p:tgtEl>
                                      </p:cBhvr>
                                    </p:animEffect>
                                    <p:set>
                                      <p:cBhvr>
                                        <p:cTn id="7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5" restart="whenNotActive" fill="hold" evtFilter="cancelBubble" nodeType="interactiveSeq">
                <p:stCondLst>
                  <p:cond evt="onClick" delay="0">
                    <p:tgtEl>
                      <p:spTgt spid="43830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2" presetClass="exit" presetSubtype="1" fill="hold" nodeType="clickEffect">
                                  <p:stCondLst>
                                    <p:cond delay="0"/>
                                  </p:stCondLst>
                                  <p:childTnLst>
                                    <p:animEffect transition="out" filter="slide(fromTop)">
                                      <p:cBhvr>
                                        <p:cTn id="79" dur="300"/>
                                        <p:tgtEl>
                                          <p:spTgt spid="438303"/>
                                        </p:tgtEl>
                                      </p:cBhvr>
                                    </p:animEffect>
                                    <p:set>
                                      <p:cBhvr>
                                        <p:cTn id="8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81" restart="whenNotActive" fill="hold" evtFilter="cancelBubble" nodeType="interactiveSeq">
                <p:stCondLst>
                  <p:cond evt="onClick" delay="0">
                    <p:tgtEl>
                      <p:spTgt spid="438331"/>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2" presetClass="path" presetSubtype="0" fill="hold" nodeType="clickEffect">
                                  <p:stCondLst>
                                    <p:cond delay="0"/>
                                  </p:stCondLst>
                                  <p:childTnLst>
                                    <p:animMotion origin="layout" path="M -0.97014 -0.19352 L -0.97014 -0.19352 " pathEditMode="fixed" rAng="0" ptsTypes="AA">
                                      <p:cBhvr>
                                        <p:cTn id="85" dur="10" fill="hold"/>
                                        <p:tgtEl>
                                          <p:spTgt spid="438297"/>
                                        </p:tgtEl>
                                        <p:attrNameLst>
                                          <p:attrName>ppt_x</p:attrName>
                                          <p:attrName>ppt_y</p:attrName>
                                        </p:attrNameLst>
                                      </p:cBhvr>
                                      <p:rCtr x="0" y="0"/>
                                    </p:animMotion>
                                  </p:childTnLst>
                                </p:cTn>
                              </p:par>
                              <p:par>
                                <p:cTn id="86" presetID="42" presetClass="path" presetSubtype="0" fill="hold" nodeType="withEffect">
                                  <p:stCondLst>
                                    <p:cond delay="0"/>
                                  </p:stCondLst>
                                  <p:childTnLst>
                                    <p:animMotion origin="layout" path="M -0.97014 -0.19352 L -0.97014 -0.19352 " pathEditMode="fixed" rAng="0" ptsTypes="AA">
                                      <p:cBhvr>
                                        <p:cTn id="87" dur="10" fill="hold"/>
                                        <p:tgtEl>
                                          <p:spTgt spid="438303"/>
                                        </p:tgtEl>
                                        <p:attrNameLst>
                                          <p:attrName>ppt_x</p:attrName>
                                          <p:attrName>ppt_y</p:attrName>
                                        </p:attrNameLst>
                                      </p:cBhvr>
                                      <p:rCtr x="0" y="0"/>
                                    </p:animMotion>
                                  </p:childTnLst>
                                </p:cTn>
                              </p:par>
                              <p:par>
                                <p:cTn id="88" presetID="42" presetClass="path" presetSubtype="0" fill="hold" grpId="1" nodeType="withEffect">
                                  <p:stCondLst>
                                    <p:cond delay="0"/>
                                  </p:stCondLst>
                                  <p:iterate type="lt">
                                    <p:tmPct val="0"/>
                                  </p:iterate>
                                  <p:childTnLst>
                                    <p:animMotion origin="layout" path="M -0.96737 0.41436 L -0.96737 0.41436 " pathEditMode="fixed" rAng="0" ptsTypes="AA">
                                      <p:cBhvr>
                                        <p:cTn id="89" dur="10" fill="hold"/>
                                        <p:tgtEl>
                                          <p:spTgt spid="438335">
                                            <p:bg/>
                                          </p:spTgt>
                                        </p:tgtEl>
                                        <p:attrNameLst>
                                          <p:attrName>ppt_x</p:attrName>
                                          <p:attrName>ppt_y</p:attrName>
                                        </p:attrNameLst>
                                      </p:cBhvr>
                                      <p:rCtr x="0" y="0"/>
                                    </p:animMotion>
                                  </p:childTnLst>
                                </p:cTn>
                              </p:par>
                              <p:par>
                                <p:cTn id="90" presetID="42" presetClass="path" presetSubtype="0" fill="hold" grpId="1" nodeType="withEffect">
                                  <p:stCondLst>
                                    <p:cond delay="0"/>
                                  </p:stCondLst>
                                  <p:iterate type="lt">
                                    <p:tmPct val="0"/>
                                  </p:iterate>
                                  <p:childTnLst>
                                    <p:animMotion origin="layout" path="M -0.9764 0.41436 L -0.9764 0.41436 " pathEditMode="fixed" rAng="0" ptsTypes="AA">
                                      <p:cBhvr>
                                        <p:cTn id="91" dur="10" fill="hold"/>
                                        <p:tgtEl>
                                          <p:spTgt spid="438335">
                                            <p:txEl>
                                              <p:pRg st="0" end="0"/>
                                            </p:txEl>
                                          </p:spTgt>
                                        </p:tgtEl>
                                        <p:attrNameLst>
                                          <p:attrName>ppt_x</p:attrName>
                                          <p:attrName>ppt_y</p:attrName>
                                        </p:attrNameLst>
                                      </p:cBhvr>
                                      <p:rCtr x="0" y="0"/>
                                    </p:animMotion>
                                  </p:childTnLst>
                                </p:cTn>
                              </p:par>
                              <p:par>
                                <p:cTn id="92" presetID="1" presetClass="exit" presetSubtype="0" fill="hold" grpId="2" nodeType="withEffect">
                                  <p:stCondLst>
                                    <p:cond delay="0"/>
                                  </p:stCondLst>
                                  <p:childTnLst>
                                    <p:set>
                                      <p:cBhvr>
                                        <p:cTn id="93" dur="1" fill="hold">
                                          <p:stCondLst>
                                            <p:cond delay="0"/>
                                          </p:stCondLst>
                                        </p:cTn>
                                        <p:tgtEl>
                                          <p:spTgt spid="438335">
                                            <p:txEl>
                                              <p:pRg st="0" end="0"/>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8335">
                                            <p:bg/>
                                          </p:spTgt>
                                        </p:tgtEl>
                                        <p:attrNameLst>
                                          <p:attrName>style.visibility</p:attrName>
                                        </p:attrNameLst>
                                      </p:cBhvr>
                                      <p:to>
                                        <p:strVal val="hidden"/>
                                      </p:to>
                                    </p:set>
                                  </p:childTnLst>
                                </p:cTn>
                              </p:par>
                            </p:childTnLst>
                          </p:cTn>
                        </p:par>
                        <p:par>
                          <p:cTn id="96" fill="hold" nodeType="afterGroup">
                            <p:stCondLst>
                              <p:cond delay="10"/>
                            </p:stCondLst>
                            <p:childTnLst>
                              <p:par>
                                <p:cTn id="97" presetID="12" presetClass="exit" presetSubtype="1" fill="hold" nodeType="afterEffect">
                                  <p:stCondLst>
                                    <p:cond delay="0"/>
                                  </p:stCondLst>
                                  <p:childTnLst>
                                    <p:animEffect transition="out" filter="slide(fromTop)">
                                      <p:cBhvr>
                                        <p:cTn id="98" dur="1000"/>
                                        <p:tgtEl>
                                          <p:spTgt spid="438332"/>
                                        </p:tgtEl>
                                      </p:cBhvr>
                                    </p:animEffect>
                                    <p:set>
                                      <p:cBhvr>
                                        <p:cTn id="99" dur="1" fill="hold">
                                          <p:stCondLst>
                                            <p:cond delay="999"/>
                                          </p:stCondLst>
                                        </p:cTn>
                                        <p:tgtEl>
                                          <p:spTgt spid="438332"/>
                                        </p:tgtEl>
                                        <p:attrNameLst>
                                          <p:attrName>style.visibility</p:attrName>
                                        </p:attrNameLst>
                                      </p:cBhvr>
                                      <p:to>
                                        <p:strVal val="hidden"/>
                                      </p:to>
                                    </p:set>
                                  </p:childTnLst>
                                </p:cTn>
                              </p:par>
                            </p:childTnLst>
                          </p:cTn>
                        </p:par>
                        <p:par>
                          <p:cTn id="100" fill="hold" nodeType="afterGroup">
                            <p:stCondLst>
                              <p:cond delay="1010"/>
                            </p:stCondLst>
                            <p:childTnLst>
                              <p:par>
                                <p:cTn id="101" presetID="10" presetClass="entr" presetSubtype="0" fill="hold" grpId="5" nodeType="afterEffect">
                                  <p:stCondLst>
                                    <p:cond delay="490"/>
                                  </p:stCondLst>
                                  <p:childTnLst>
                                    <p:set>
                                      <p:cBhvr>
                                        <p:cTn id="102" dur="1" fill="hold">
                                          <p:stCondLst>
                                            <p:cond delay="0"/>
                                          </p:stCondLst>
                                        </p:cTn>
                                        <p:tgtEl>
                                          <p:spTgt spid="438335">
                                            <p:bg/>
                                          </p:spTgt>
                                        </p:tgtEl>
                                        <p:attrNameLst>
                                          <p:attrName>style.visibility</p:attrName>
                                        </p:attrNameLst>
                                      </p:cBhvr>
                                      <p:to>
                                        <p:strVal val="visible"/>
                                      </p:to>
                                    </p:set>
                                    <p:animEffect transition="in" filter="fade">
                                      <p:cBhvr>
                                        <p:cTn id="103" dur="500"/>
                                        <p:tgtEl>
                                          <p:spTgt spid="438335">
                                            <p:bg/>
                                          </p:spTgt>
                                        </p:tgtEl>
                                      </p:cBhvr>
                                    </p:animEffect>
                                  </p:childTnLst>
                                </p:cTn>
                              </p:par>
                            </p:childTnLst>
                          </p:cTn>
                        </p:par>
                        <p:par>
                          <p:cTn id="104" fill="hold" nodeType="afterGroup">
                            <p:stCondLst>
                              <p:cond delay="2000"/>
                            </p:stCondLst>
                            <p:childTnLst>
                              <p:par>
                                <p:cTn id="105" presetID="10" presetClass="entr" presetSubtype="0" fill="hold" grpId="4" nodeType="afterEffect">
                                  <p:stCondLst>
                                    <p:cond delay="0"/>
                                  </p:stCondLst>
                                  <p:iterate type="lt">
                                    <p:tmPct val="0"/>
                                  </p:iterate>
                                  <p:childTnLst>
                                    <p:set>
                                      <p:cBhvr>
                                        <p:cTn id="106" dur="1" fill="hold">
                                          <p:stCondLst>
                                            <p:cond delay="0"/>
                                          </p:stCondLst>
                                        </p:cTn>
                                        <p:tgtEl>
                                          <p:spTgt spid="438335">
                                            <p:txEl>
                                              <p:pRg st="0" end="0"/>
                                            </p:txEl>
                                          </p:spTgt>
                                        </p:tgtEl>
                                        <p:attrNameLst>
                                          <p:attrName>style.visibility</p:attrName>
                                        </p:attrNameLst>
                                      </p:cBhvr>
                                      <p:to>
                                        <p:strVal val="visible"/>
                                      </p:to>
                                    </p:set>
                                    <p:animEffect transition="in" filter="fade">
                                      <p:cBhvr>
                                        <p:cTn id="107" dur="500"/>
                                        <p:tgtEl>
                                          <p:spTgt spid="438335">
                                            <p:txEl>
                                              <p:pRg st="0" end="0"/>
                                            </p:txEl>
                                          </p:spTgt>
                                        </p:tgtEl>
                                      </p:cBhvr>
                                    </p:animEffect>
                                  </p:childTnLst>
                                </p:cTn>
                              </p:par>
                            </p:childTnLst>
                          </p:cTn>
                        </p:par>
                        <p:par>
                          <p:cTn id="108" fill="hold" nodeType="afterGroup">
                            <p:stCondLst>
                              <p:cond delay="2500"/>
                            </p:stCondLst>
                            <p:childTnLst>
                              <p:par>
                                <p:cTn id="109" presetID="27" presetClass="entr" presetSubtype="0" fill="hold" grpId="3" nodeType="afterEffect">
                                  <p:stCondLst>
                                    <p:cond delay="0"/>
                                  </p:stCondLst>
                                  <p:iterate type="lt">
                                    <p:tmPct val="50000"/>
                                  </p:iterate>
                                  <p:childTnLst>
                                    <p:set>
                                      <p:cBhvr>
                                        <p:cTn id="11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1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1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1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14" restart="whenNotActive" fill="hold" evtFilter="cancelBubble" nodeType="interactiveSeq">
                <p:stCondLst>
                  <p:cond evt="onClick" delay="0">
                    <p:tgtEl>
                      <p:spTgt spid="43833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3" presetClass="entr" presetSubtype="0" fill="hold" grpId="1" nodeType="clickEffect">
                                  <p:stCondLst>
                                    <p:cond delay="0"/>
                                  </p:stCondLst>
                                  <p:childTnLst>
                                    <p:set>
                                      <p:cBhvr>
                                        <p:cTn id="118" dur="1" fill="hold">
                                          <p:stCondLst>
                                            <p:cond delay="0"/>
                                          </p:stCondLst>
                                        </p:cTn>
                                        <p:tgtEl>
                                          <p:spTgt spid="438286"/>
                                        </p:tgtEl>
                                        <p:attrNameLst>
                                          <p:attrName>style.visibility</p:attrName>
                                        </p:attrNameLst>
                                      </p:cBhvr>
                                      <p:to>
                                        <p:strVal val="visible"/>
                                      </p:to>
                                    </p:set>
                                  </p:childTnLst>
                                </p:cTn>
                              </p:par>
                              <p:par>
                                <p:cTn id="119" presetID="3" presetClass="exit" presetSubtype="0" fill="hold" grpId="2" nodeType="withEffect">
                                  <p:stCondLst>
                                    <p:cond delay="0"/>
                                  </p:stCondLst>
                                  <p:childTnLst>
                                    <p:set>
                                      <p:cBhvr>
                                        <p:cTn id="120" dur="1" fill="hold">
                                          <p:stCondLst>
                                            <p:cond delay="0"/>
                                          </p:stCondLst>
                                        </p:cTn>
                                        <p:tgtEl>
                                          <p:spTgt spid="438287"/>
                                        </p:tgtEl>
                                        <p:attrNameLst>
                                          <p:attrName>style.visibility</p:attrName>
                                        </p:attrNameLst>
                                      </p:cBhvr>
                                      <p:to>
                                        <p:strVal val="hidden"/>
                                      </p:to>
                                    </p:set>
                                  </p:childTnLst>
                                </p:cTn>
                              </p:par>
                              <p:par>
                                <p:cTn id="121" presetID="3" presetClass="exit" presetSubtype="0" fill="hold" grpId="1" nodeType="withEffect">
                                  <p:stCondLst>
                                    <p:cond delay="0"/>
                                  </p:stCondLst>
                                  <p:childTnLst>
                                    <p:set>
                                      <p:cBhvr>
                                        <p:cTn id="122" dur="1" fill="hold">
                                          <p:stCondLst>
                                            <p:cond delay="0"/>
                                          </p:stCondLst>
                                        </p:cTn>
                                        <p:tgtEl>
                                          <p:spTgt spid="438288"/>
                                        </p:tgtEl>
                                        <p:attrNameLst>
                                          <p:attrName>style.visibility</p:attrName>
                                        </p:attrNameLst>
                                      </p:cBhvr>
                                      <p:to>
                                        <p:strVal val="hidden"/>
                                      </p:to>
                                    </p:set>
                                  </p:childTnLst>
                                </p:cTn>
                              </p:par>
                              <p:par>
                                <p:cTn id="123" presetID="3" presetClass="exit" presetSubtype="0" fill="hold" grpId="1" nodeType="withEffect">
                                  <p:stCondLst>
                                    <p:cond delay="0"/>
                                  </p:stCondLst>
                                  <p:childTnLst>
                                    <p:set>
                                      <p:cBhvr>
                                        <p:cTn id="124" dur="1" fill="hold">
                                          <p:stCondLst>
                                            <p:cond delay="0"/>
                                          </p:stCondLst>
                                        </p:cTn>
                                        <p:tgtEl>
                                          <p:spTgt spid="438283"/>
                                        </p:tgtEl>
                                        <p:attrNameLst>
                                          <p:attrName>style.visibility</p:attrName>
                                        </p:attrNameLst>
                                      </p:cBhvr>
                                      <p:to>
                                        <p:strVal val="hidden"/>
                                      </p:to>
                                    </p:set>
                                  </p:childTnLst>
                                </p:cTn>
                              </p:par>
                              <p:par>
                                <p:cTn id="125" presetID="3" presetClass="exit" presetSubtype="0" fill="hold" grpId="1" nodeType="withEffect">
                                  <p:stCondLst>
                                    <p:cond delay="0"/>
                                  </p:stCondLst>
                                  <p:childTnLst>
                                    <p:set>
                                      <p:cBhvr>
                                        <p:cTn id="126" dur="1" fill="hold">
                                          <p:stCondLst>
                                            <p:cond delay="0"/>
                                          </p:stCondLst>
                                        </p:cTn>
                                        <p:tgtEl>
                                          <p:spTgt spid="438284"/>
                                        </p:tgtEl>
                                        <p:attrNameLst>
                                          <p:attrName>style.visibility</p:attrName>
                                        </p:attrNameLst>
                                      </p:cBhvr>
                                      <p:to>
                                        <p:strVal val="hidden"/>
                                      </p:to>
                                    </p:set>
                                  </p:childTnLst>
                                </p:cTn>
                              </p:par>
                              <p:par>
                                <p:cTn id="127" presetID="3" presetClass="exit" presetSubtype="0" fill="hold" grpId="1" nodeType="withEffect">
                                  <p:stCondLst>
                                    <p:cond delay="0"/>
                                  </p:stCondLst>
                                  <p:childTnLst>
                                    <p:set>
                                      <p:cBhvr>
                                        <p:cTn id="12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29" restart="whenNotActive" fill="hold" evtFilter="cancelBubble" nodeType="interactiveSeq">
                <p:stCondLst>
                  <p:cond evt="onClick" delay="0">
                    <p:tgtEl>
                      <p:spTgt spid="78"/>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grpId="0" nodeType="afterEffect">
                                  <p:stCondLst>
                                    <p:cond delay="0"/>
                                  </p:stCondLst>
                                  <p:iterate type="lt">
                                    <p:tmPct val="0"/>
                                  </p:iterate>
                                  <p:childTnLst>
                                    <p:animEffect transition="out" filter="fade">
                                      <p:cBhvr>
                                        <p:cTn id="133" dur="500"/>
                                        <p:tgtEl>
                                          <p:spTgt spid="438335">
                                            <p:txEl>
                                              <p:pRg st="0" end="0"/>
                                            </p:txEl>
                                          </p:spTgt>
                                        </p:tgtEl>
                                      </p:cBhvr>
                                    </p:animEffect>
                                    <p:set>
                                      <p:cBhvr>
                                        <p:cTn id="134" dur="1" fill="hold">
                                          <p:stCondLst>
                                            <p:cond delay="499"/>
                                          </p:stCondLst>
                                        </p:cTn>
                                        <p:tgtEl>
                                          <p:spTgt spid="438335">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10" presetClass="exit" presetSubtype="0" fill="hold" grpId="0" nodeType="afterEffect">
                                  <p:stCondLst>
                                    <p:cond delay="0"/>
                                  </p:stCondLst>
                                  <p:iterate type="lt">
                                    <p:tmPct val="0"/>
                                  </p:iterate>
                                  <p:childTnLst>
                                    <p:animEffect transition="out" filter="fade">
                                      <p:cBhvr>
                                        <p:cTn id="137" dur="500"/>
                                        <p:tgtEl>
                                          <p:spTgt spid="438335">
                                            <p:bg/>
                                          </p:spTgt>
                                        </p:tgtEl>
                                      </p:cBhvr>
                                    </p:animEffect>
                                    <p:set>
                                      <p:cBhvr>
                                        <p:cTn id="13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1820973"/>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827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82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828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path" presetSubtype="0" fill="hold" nodeType="withEffect">
                                  <p:stCondLst>
                                    <p:cond delay="0"/>
                                  </p:stCondLst>
                                  <p:childTnLst>
                                    <p:animMotion origin="layout" path="M -0.69688 0.34699 L -0.69688 0.34699 " pathEditMode="fixed" rAng="0" ptsTypes="AA">
                                      <p:cBhvr>
                                        <p:cTn id="28" dur="10" fill="hold"/>
                                        <p:tgtEl>
                                          <p:spTgt spid="438327"/>
                                        </p:tgtEl>
                                        <p:attrNameLst>
                                          <p:attrName>ppt_x</p:attrName>
                                          <p:attrName>ppt_y</p:attrName>
                                        </p:attrNameLst>
                                      </p:cBhvr>
                                      <p:rCtr x="0" y="0"/>
                                    </p:animMotion>
                                  </p:childTnLst>
                                </p:cTn>
                              </p:par>
                              <p:par>
                                <p:cTn id="29" presetID="3" presetClass="entr" presetSubtype="0" fill="hold" grpId="0" nodeType="withEffect">
                                  <p:stCondLst>
                                    <p:cond delay="0"/>
                                  </p:stCondLst>
                                  <p:childTnLst>
                                    <p:set>
                                      <p:cBhvr>
                                        <p:cTn id="30" dur="1" fill="hold">
                                          <p:stCondLst>
                                            <p:cond delay="0"/>
                                          </p:stCondLst>
                                        </p:cTn>
                                        <p:tgtEl>
                                          <p:spTgt spid="438283"/>
                                        </p:tgtEl>
                                        <p:attrNameLst>
                                          <p:attrName>style.visibility</p:attrName>
                                        </p:attrNameLst>
                                      </p:cBhvr>
                                      <p:to>
                                        <p:strVal val="visible"/>
                                      </p:to>
                                    </p:set>
                                  </p:childTnLst>
                                </p:cTn>
                              </p:par>
                              <p:par>
                                <p:cTn id="31" presetID="3" presetClass="exit" presetSubtype="0" fill="hold" grpId="0" nodeType="withEffect">
                                  <p:stCondLst>
                                    <p:cond delay="0"/>
                                  </p:stCondLst>
                                  <p:childTnLst>
                                    <p:set>
                                      <p:cBhvr>
                                        <p:cTn id="32" dur="1" fill="hold">
                                          <p:stCondLst>
                                            <p:cond delay="0"/>
                                          </p:stCondLst>
                                        </p:cTn>
                                        <p:tgtEl>
                                          <p:spTgt spid="438286"/>
                                        </p:tgtEl>
                                        <p:attrNameLst>
                                          <p:attrName>style.visibility</p:attrName>
                                        </p:attrNameLst>
                                      </p:cBhvr>
                                      <p:to>
                                        <p:strVal val="hidden"/>
                                      </p:to>
                                    </p:set>
                                  </p:childTnLst>
                                </p:cTn>
                              </p:par>
                              <p:par>
                                <p:cTn id="33" presetID="3" presetClass="entr" presetSubtype="0" fill="hold" grpId="0" nodeType="withEffect">
                                  <p:stCondLst>
                                    <p:cond delay="0"/>
                                  </p:stCondLst>
                                  <p:childTnLst>
                                    <p:set>
                                      <p:cBhvr>
                                        <p:cTn id="34" dur="1" fill="hold">
                                          <p:stCondLst>
                                            <p:cond delay="0"/>
                                          </p:stCondLst>
                                        </p:cTn>
                                        <p:tgtEl>
                                          <p:spTgt spid="43828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38327"/>
                                        </p:tgtEl>
                                        <p:attrNameLst>
                                          <p:attrName>style.visibility</p:attrName>
                                        </p:attrNameLst>
                                      </p:cBhvr>
                                      <p:to>
                                        <p:strVal val="visible"/>
                                      </p:to>
                                    </p:set>
                                    <p:animEffect transition="in" filter="fade">
                                      <p:cBhvr>
                                        <p:cTn id="37" dur="200"/>
                                        <p:tgtEl>
                                          <p:spTgt spid="438327"/>
                                        </p:tgtEl>
                                      </p:cBhvr>
                                    </p:animEffect>
                                  </p:childTnLst>
                                  <p:subTnLst>
                                    <p:audio>
                                      <p:cMediaNode>
                                        <p:cTn display="0" masterRel="sameClick">
                                          <p:stCondLst>
                                            <p:cond evt="begin" delay="0">
                                              <p:tn val="35"/>
                                            </p:cond>
                                          </p:stCondLst>
                                          <p:endCondLst>
                                            <p:cond evt="onStopAudio" delay="0">
                                              <p:tgtEl>
                                                <p:sldTgt/>
                                              </p:tgtEl>
                                            </p:cond>
                                          </p:endCondLst>
                                        </p:cTn>
                                        <p:tgtEl>
                                          <p:sndTgt r:embed="rId4" name="Buzzer.wav"/>
                                        </p:tgtEl>
                                      </p:cMediaNode>
                                    </p:audio>
                                  </p:subTnLst>
                                </p:cTn>
                              </p:par>
                            </p:childTnLst>
                          </p:cTn>
                        </p:par>
                        <p:par>
                          <p:cTn id="38" fill="hold" nodeType="afterGroup">
                            <p:stCondLst>
                              <p:cond delay="200"/>
                            </p:stCondLst>
                            <p:childTnLst>
                              <p:par>
                                <p:cTn id="39" presetID="10" presetClass="exit" presetSubtype="0" fill="hold" nodeType="afterEffect">
                                  <p:stCondLst>
                                    <p:cond delay="500"/>
                                  </p:stCondLst>
                                  <p:childTnLst>
                                    <p:animEffect transition="out" filter="fade">
                                      <p:cBhvr>
                                        <p:cTn id="40" dur="200"/>
                                        <p:tgtEl>
                                          <p:spTgt spid="438327"/>
                                        </p:tgtEl>
                                      </p:cBhvr>
                                    </p:animEffect>
                                    <p:set>
                                      <p:cBhvr>
                                        <p:cTn id="4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2" restart="whenNotActive" fill="hold" evtFilter="cancelBubble" nodeType="interactiveSeq">
                <p:stCondLst>
                  <p:cond evt="onClick" delay="0">
                    <p:tgtEl>
                      <p:spTgt spid="43828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fill="hold" nodeType="withEffect">
                                  <p:stCondLst>
                                    <p:cond delay="0"/>
                                  </p:stCondLst>
                                  <p:childTnLst>
                                    <p:animMotion origin="layout" path="M -0.84723 0.34699 L -0.84723 0.34699 " pathEditMode="fixed" rAng="0" ptsTypes="AA">
                                      <p:cBhvr>
                                        <p:cTn id="46" dur="10" fill="hold"/>
                                        <p:tgtEl>
                                          <p:spTgt spid="438318"/>
                                        </p:tgtEl>
                                        <p:attrNameLst>
                                          <p:attrName>ppt_x</p:attrName>
                                          <p:attrName>ppt_y</p:attrName>
                                        </p:attrNameLst>
                                      </p:cBhvr>
                                      <p:rCtr x="0" y="0"/>
                                    </p:animMotion>
                                  </p:childTnLst>
                                </p:cTn>
                              </p:par>
                              <p:par>
                                <p:cTn id="47" presetID="3" presetClass="entr" presetSubtype="0" fill="hold" grpId="0" nodeType="withEffect">
                                  <p:stCondLst>
                                    <p:cond delay="0"/>
                                  </p:stCondLst>
                                  <p:childTnLst>
                                    <p:set>
                                      <p:cBhvr>
                                        <p:cTn id="48" dur="1" fill="hold">
                                          <p:stCondLst>
                                            <p:cond delay="0"/>
                                          </p:stCondLst>
                                        </p:cTn>
                                        <p:tgtEl>
                                          <p:spTgt spid="438284"/>
                                        </p:tgtEl>
                                        <p:attrNameLst>
                                          <p:attrName>style.visibility</p:attrName>
                                        </p:attrNameLst>
                                      </p:cBhvr>
                                      <p:to>
                                        <p:strVal val="visible"/>
                                      </p:to>
                                    </p:set>
                                  </p:childTnLst>
                                </p:cTn>
                              </p:par>
                              <p:par>
                                <p:cTn id="49" presetID="3" presetClass="exit" presetSubtype="0" fill="hold" grpId="1" nodeType="withEffect">
                                  <p:stCondLst>
                                    <p:cond delay="0"/>
                                  </p:stCondLst>
                                  <p:childTnLst>
                                    <p:set>
                                      <p:cBhvr>
                                        <p:cTn id="50" dur="1" fill="hold">
                                          <p:stCondLst>
                                            <p:cond delay="0"/>
                                          </p:stCondLst>
                                        </p:cTn>
                                        <p:tgtEl>
                                          <p:spTgt spid="438287"/>
                                        </p:tgtEl>
                                        <p:attrNameLst>
                                          <p:attrName>style.visibility</p:attrName>
                                        </p:attrNameLst>
                                      </p:cBhvr>
                                      <p:to>
                                        <p:strVal val="hidden"/>
                                      </p:to>
                                    </p:set>
                                  </p:childTnLst>
                                </p:cTn>
                              </p:par>
                              <p:par>
                                <p:cTn id="51" presetID="3" presetClass="entr" presetSubtype="0" fill="hold" grpId="0" nodeType="withEffect">
                                  <p:stCondLst>
                                    <p:cond delay="0"/>
                                  </p:stCondLst>
                                  <p:childTnLst>
                                    <p:set>
                                      <p:cBhvr>
                                        <p:cTn id="52" dur="1" fill="hold">
                                          <p:stCondLst>
                                            <p:cond delay="0"/>
                                          </p:stCondLst>
                                        </p:cTn>
                                        <p:tgtEl>
                                          <p:spTgt spid="438288"/>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38318"/>
                                        </p:tgtEl>
                                        <p:attrNameLst>
                                          <p:attrName>style.visibility</p:attrName>
                                        </p:attrNameLst>
                                      </p:cBhvr>
                                      <p:to>
                                        <p:strVal val="visible"/>
                                      </p:to>
                                    </p:set>
                                    <p:animEffect transition="in" filter="fade">
                                      <p:cBhvr>
                                        <p:cTn id="55" dur="200"/>
                                        <p:tgtEl>
                                          <p:spTgt spid="438318"/>
                                        </p:tgtEl>
                                      </p:cBhvr>
                                    </p:animEffect>
                                  </p:childTnLst>
                                  <p:subTnLst>
                                    <p:audio>
                                      <p:cMediaNode>
                                        <p:cTn display="0" masterRel="sameClick">
                                          <p:stCondLst>
                                            <p:cond evt="begin" delay="0">
                                              <p:tn val="53"/>
                                            </p:cond>
                                          </p:stCondLst>
                                          <p:endCondLst>
                                            <p:cond evt="onStopAudio" delay="0">
                                              <p:tgtEl>
                                                <p:sldTgt/>
                                              </p:tgtEl>
                                            </p:cond>
                                          </p:endCondLst>
                                        </p:cTn>
                                        <p:tgtEl>
                                          <p:sndTgt r:embed="rId4" name="Buzzer.wav"/>
                                        </p:tgtEl>
                                      </p:cMediaNode>
                                    </p:audio>
                                  </p:subTnLst>
                                </p:cTn>
                              </p:par>
                            </p:childTnLst>
                          </p:cTn>
                        </p:par>
                        <p:par>
                          <p:cTn id="56" fill="hold" nodeType="afterGroup">
                            <p:stCondLst>
                              <p:cond delay="200"/>
                            </p:stCondLst>
                            <p:childTnLst>
                              <p:par>
                                <p:cTn id="57" presetID="10" presetClass="exit" presetSubtype="0" fill="hold" nodeType="afterEffect">
                                  <p:stCondLst>
                                    <p:cond delay="500"/>
                                  </p:stCondLst>
                                  <p:childTnLst>
                                    <p:animEffect transition="out" filter="fade">
                                      <p:cBhvr>
                                        <p:cTn id="58" dur="200"/>
                                        <p:tgtEl>
                                          <p:spTgt spid="438318"/>
                                        </p:tgtEl>
                                      </p:cBhvr>
                                    </p:animEffect>
                                    <p:set>
                                      <p:cBhvr>
                                        <p:cTn id="5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0" restart="whenNotActive" fill="hold" evtFilter="cancelBubble" nodeType="interactiveSeq">
                <p:stCondLst>
                  <p:cond evt="onClick" delay="0">
                    <p:tgtEl>
                      <p:spTgt spid="43828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path" presetSubtype="0" fill="hold" nodeType="withEffect">
                                  <p:stCondLst>
                                    <p:cond delay="0"/>
                                  </p:stCondLst>
                                  <p:childTnLst>
                                    <p:animMotion origin="layout" path="M -0.99688 0.34699 L -0.99688 0.34699 " pathEditMode="fixed" rAng="0" ptsTypes="AA">
                                      <p:cBhvr>
                                        <p:cTn id="64" dur="10" fill="hold"/>
                                        <p:tgtEl>
                                          <p:spTgt spid="438305"/>
                                        </p:tgtEl>
                                        <p:attrNameLst>
                                          <p:attrName>ppt_x</p:attrName>
                                          <p:attrName>ppt_y</p:attrName>
                                        </p:attrNameLst>
                                      </p:cBhvr>
                                      <p:rCtr x="0" y="0"/>
                                    </p:animMotion>
                                  </p:childTnLst>
                                </p:cTn>
                              </p:par>
                              <p:par>
                                <p:cTn id="65" presetID="3" presetClass="entr" presetSubtype="0" fill="hold" grpId="0" nodeType="withEffect">
                                  <p:stCondLst>
                                    <p:cond delay="0"/>
                                  </p:stCondLst>
                                  <p:childTnLst>
                                    <p:set>
                                      <p:cBhvr>
                                        <p:cTn id="66" dur="1" fill="hold">
                                          <p:stCondLst>
                                            <p:cond delay="0"/>
                                          </p:stCondLst>
                                        </p:cTn>
                                        <p:tgtEl>
                                          <p:spTgt spid="438285"/>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438305"/>
                                        </p:tgtEl>
                                        <p:attrNameLst>
                                          <p:attrName>style.visibility</p:attrName>
                                        </p:attrNameLst>
                                      </p:cBhvr>
                                      <p:to>
                                        <p:strVal val="visible"/>
                                      </p:to>
                                    </p:set>
                                    <p:animEffect transition="in" filter="fade">
                                      <p:cBhvr>
                                        <p:cTn id="69" dur="200"/>
                                        <p:tgtEl>
                                          <p:spTgt spid="438305"/>
                                        </p:tgtEl>
                                      </p:cBhvr>
                                    </p:animEffect>
                                  </p:childTnLst>
                                  <p:subTnLst>
                                    <p:audio>
                                      <p:cMediaNode>
                                        <p:cTn display="0" masterRel="sameClick">
                                          <p:stCondLst>
                                            <p:cond evt="begin" delay="0">
                                              <p:tn val="67"/>
                                            </p:cond>
                                          </p:stCondLst>
                                          <p:endCondLst>
                                            <p:cond evt="onStopAudio" delay="0">
                                              <p:tgtEl>
                                                <p:sldTgt/>
                                              </p:tgtEl>
                                            </p:cond>
                                          </p:endCondLst>
                                        </p:cTn>
                                        <p:tgtEl>
                                          <p:sndTgt r:embed="rId4" name="Buzzer.wav"/>
                                        </p:tgtEl>
                                      </p:cMediaNode>
                                    </p:audio>
                                  </p:subTnLst>
                                </p:cTn>
                              </p:par>
                            </p:childTnLst>
                          </p:cTn>
                        </p:par>
                        <p:par>
                          <p:cTn id="70" fill="hold" nodeType="afterGroup">
                            <p:stCondLst>
                              <p:cond delay="200"/>
                            </p:stCondLst>
                            <p:childTnLst>
                              <p:par>
                                <p:cTn id="71" presetID="10" presetClass="exit" presetSubtype="0" fill="hold" nodeType="afterEffect">
                                  <p:stCondLst>
                                    <p:cond delay="500"/>
                                  </p:stCondLst>
                                  <p:childTnLst>
                                    <p:animEffect transition="out" filter="fade">
                                      <p:cBhvr>
                                        <p:cTn id="72" dur="200"/>
                                        <p:tgtEl>
                                          <p:spTgt spid="438305"/>
                                        </p:tgtEl>
                                      </p:cBhvr>
                                    </p:animEffect>
                                    <p:set>
                                      <p:cBhvr>
                                        <p:cTn id="7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4" restart="whenNotActive" fill="hold" evtFilter="cancelBubble" nodeType="interactiveSeq">
                <p:stCondLst>
                  <p:cond evt="onClick" delay="0">
                    <p:tgtEl>
                      <p:spTgt spid="43829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2" presetClass="exit" presetSubtype="1" fill="hold" nodeType="clickEffect">
                                  <p:stCondLst>
                                    <p:cond delay="0"/>
                                  </p:stCondLst>
                                  <p:childTnLst>
                                    <p:animEffect transition="out" filter="slide(fromTop)">
                                      <p:cBhvr>
                                        <p:cTn id="78" dur="300"/>
                                        <p:tgtEl>
                                          <p:spTgt spid="438297"/>
                                        </p:tgtEl>
                                      </p:cBhvr>
                                    </p:animEffect>
                                    <p:set>
                                      <p:cBhvr>
                                        <p:cTn id="7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0" restart="whenNotActive" fill="hold" evtFilter="cancelBubble" nodeType="interactiveSeq">
                <p:stCondLst>
                  <p:cond evt="onClick" delay="0">
                    <p:tgtEl>
                      <p:spTgt spid="43830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2" presetClass="exit" presetSubtype="1" fill="hold" nodeType="clickEffect">
                                  <p:stCondLst>
                                    <p:cond delay="0"/>
                                  </p:stCondLst>
                                  <p:childTnLst>
                                    <p:animEffect transition="out" filter="slide(fromTop)">
                                      <p:cBhvr>
                                        <p:cTn id="84" dur="400"/>
                                        <p:tgtEl>
                                          <p:spTgt spid="438302"/>
                                        </p:tgtEl>
                                      </p:cBhvr>
                                    </p:animEffect>
                                    <p:set>
                                      <p:cBhvr>
                                        <p:cTn id="85"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86" restart="whenNotActive" fill="hold" evtFilter="cancelBubble" nodeType="interactiveSeq">
                <p:stCondLst>
                  <p:cond evt="onClick" delay="0">
                    <p:tgtEl>
                      <p:spTgt spid="4383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2" presetClass="exit" presetSubtype="1" fill="hold" nodeType="clickEffect">
                                  <p:stCondLst>
                                    <p:cond delay="0"/>
                                  </p:stCondLst>
                                  <p:childTnLst>
                                    <p:animEffect transition="out" filter="slide(fromTop)">
                                      <p:cBhvr>
                                        <p:cTn id="90" dur="300"/>
                                        <p:tgtEl>
                                          <p:spTgt spid="438303"/>
                                        </p:tgtEl>
                                      </p:cBhvr>
                                    </p:animEffect>
                                    <p:set>
                                      <p:cBhvr>
                                        <p:cTn id="91"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92" restart="whenNotActive" fill="hold" evtFilter="cancelBubble" nodeType="interactiveSeq">
                <p:stCondLst>
                  <p:cond evt="onClick" delay="0">
                    <p:tgtEl>
                      <p:spTgt spid="43833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fill="hold" nodeType="clickEffect">
                                  <p:stCondLst>
                                    <p:cond delay="0"/>
                                  </p:stCondLst>
                                  <p:childTnLst>
                                    <p:animMotion origin="layout" path="M -0.97014 -0.19352 L -0.97014 -0.19352 " pathEditMode="fixed" rAng="0" ptsTypes="AA">
                                      <p:cBhvr>
                                        <p:cTn id="96" dur="10" fill="hold"/>
                                        <p:tgtEl>
                                          <p:spTgt spid="438297"/>
                                        </p:tgtEl>
                                        <p:attrNameLst>
                                          <p:attrName>ppt_x</p:attrName>
                                          <p:attrName>ppt_y</p:attrName>
                                        </p:attrNameLst>
                                      </p:cBhvr>
                                      <p:rCtr x="0" y="0"/>
                                    </p:animMotion>
                                  </p:childTnLst>
                                </p:cTn>
                              </p:par>
                              <p:par>
                                <p:cTn id="97" presetID="42" presetClass="path" presetSubtype="0" fill="hold" nodeType="withEffect">
                                  <p:stCondLst>
                                    <p:cond delay="0"/>
                                  </p:stCondLst>
                                  <p:childTnLst>
                                    <p:animMotion origin="layout" path="M -0.97014 -0.19352 L -0.97014 -0.19352 " pathEditMode="fixed" rAng="0" ptsTypes="AA">
                                      <p:cBhvr>
                                        <p:cTn id="98" dur="10" fill="hold"/>
                                        <p:tgtEl>
                                          <p:spTgt spid="438303"/>
                                        </p:tgtEl>
                                        <p:attrNameLst>
                                          <p:attrName>ppt_x</p:attrName>
                                          <p:attrName>ppt_y</p:attrName>
                                        </p:attrNameLst>
                                      </p:cBhvr>
                                      <p:rCtr x="0" y="0"/>
                                    </p:animMotion>
                                  </p:childTnLst>
                                </p:cTn>
                              </p:par>
                              <p:par>
                                <p:cTn id="99" presetID="42" presetClass="path" presetSubtype="0" fill="hold" nodeType="withEffect">
                                  <p:stCondLst>
                                    <p:cond delay="0"/>
                                  </p:stCondLst>
                                  <p:childTnLst>
                                    <p:animMotion origin="layout" path="M -0.97014 -0.19353 L -0.97014 -0.19353 " pathEditMode="fixed" rAng="0" ptsTypes="AA">
                                      <p:cBhvr>
                                        <p:cTn id="100" dur="10" fill="hold"/>
                                        <p:tgtEl>
                                          <p:spTgt spid="438302"/>
                                        </p:tgtEl>
                                        <p:attrNameLst>
                                          <p:attrName>ppt_x</p:attrName>
                                          <p:attrName>ppt_y</p:attrName>
                                        </p:attrNameLst>
                                      </p:cBhvr>
                                      <p:rCtr x="0" y="0"/>
                                    </p:animMotion>
                                  </p:childTnLst>
                                </p:cTn>
                              </p:par>
                              <p:par>
                                <p:cTn id="101" presetID="42" presetClass="path" presetSubtype="0" fill="hold" grpId="1" nodeType="withEffect">
                                  <p:stCondLst>
                                    <p:cond delay="0"/>
                                  </p:stCondLst>
                                  <p:iterate type="lt">
                                    <p:tmPct val="0"/>
                                  </p:iterate>
                                  <p:childTnLst>
                                    <p:animMotion origin="layout" path="M -0.96737 0.41436 L -0.96737 0.41436 " pathEditMode="fixed" rAng="0" ptsTypes="AA">
                                      <p:cBhvr>
                                        <p:cTn id="102" dur="10" fill="hold"/>
                                        <p:tgtEl>
                                          <p:spTgt spid="438335">
                                            <p:bg/>
                                          </p:spTgt>
                                        </p:tgtEl>
                                        <p:attrNameLst>
                                          <p:attrName>ppt_x</p:attrName>
                                          <p:attrName>ppt_y</p:attrName>
                                        </p:attrNameLst>
                                      </p:cBhvr>
                                      <p:rCtr x="0" y="0"/>
                                    </p:animMotion>
                                  </p:childTnLst>
                                </p:cTn>
                              </p:par>
                              <p:par>
                                <p:cTn id="103" presetID="42" presetClass="path" presetSubtype="0" fill="hold" grpId="1" nodeType="withEffect">
                                  <p:stCondLst>
                                    <p:cond delay="0"/>
                                  </p:stCondLst>
                                  <p:iterate type="lt">
                                    <p:tmPct val="0"/>
                                  </p:iterate>
                                  <p:childTnLst>
                                    <p:animMotion origin="layout" path="M -0.9764 0.41436 L -0.9764 0.41436 " pathEditMode="fixed" rAng="0" ptsTypes="AA">
                                      <p:cBhvr>
                                        <p:cTn id="104" dur="10" fill="hold"/>
                                        <p:tgtEl>
                                          <p:spTgt spid="438335">
                                            <p:txEl>
                                              <p:pRg st="0" end="0"/>
                                            </p:txEl>
                                          </p:spTgt>
                                        </p:tgtEl>
                                        <p:attrNameLst>
                                          <p:attrName>ppt_x</p:attrName>
                                          <p:attrName>ppt_y</p:attrName>
                                        </p:attrNameLst>
                                      </p:cBhvr>
                                      <p:rCtr x="0" y="0"/>
                                    </p:animMotion>
                                  </p:childTnLst>
                                </p:cTn>
                              </p:par>
                              <p:par>
                                <p:cTn id="105" presetID="1" presetClass="exit" presetSubtype="0" fill="hold" grpId="2" nodeType="withEffect">
                                  <p:stCondLst>
                                    <p:cond delay="0"/>
                                  </p:stCondLst>
                                  <p:childTnLst>
                                    <p:set>
                                      <p:cBhvr>
                                        <p:cTn id="106" dur="1" fill="hold">
                                          <p:stCondLst>
                                            <p:cond delay="0"/>
                                          </p:stCondLst>
                                        </p:cTn>
                                        <p:tgtEl>
                                          <p:spTgt spid="438335">
                                            <p:txEl>
                                              <p:pRg st="0" end="0"/>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38335">
                                            <p:bg/>
                                          </p:spTgt>
                                        </p:tgtEl>
                                        <p:attrNameLst>
                                          <p:attrName>style.visibility</p:attrName>
                                        </p:attrNameLst>
                                      </p:cBhvr>
                                      <p:to>
                                        <p:strVal val="hidden"/>
                                      </p:to>
                                    </p:set>
                                  </p:childTnLst>
                                </p:cTn>
                              </p:par>
                            </p:childTnLst>
                          </p:cTn>
                        </p:par>
                        <p:par>
                          <p:cTn id="109" fill="hold" nodeType="afterGroup">
                            <p:stCondLst>
                              <p:cond delay="10"/>
                            </p:stCondLst>
                            <p:childTnLst>
                              <p:par>
                                <p:cTn id="110" presetID="12" presetClass="exit" presetSubtype="1" fill="hold" nodeType="afterEffect">
                                  <p:stCondLst>
                                    <p:cond delay="0"/>
                                  </p:stCondLst>
                                  <p:childTnLst>
                                    <p:animEffect transition="out" filter="slide(fromTop)">
                                      <p:cBhvr>
                                        <p:cTn id="111" dur="1000"/>
                                        <p:tgtEl>
                                          <p:spTgt spid="438332"/>
                                        </p:tgtEl>
                                      </p:cBhvr>
                                    </p:animEffect>
                                    <p:set>
                                      <p:cBhvr>
                                        <p:cTn id="112" dur="1" fill="hold">
                                          <p:stCondLst>
                                            <p:cond delay="999"/>
                                          </p:stCondLst>
                                        </p:cTn>
                                        <p:tgtEl>
                                          <p:spTgt spid="438332"/>
                                        </p:tgtEl>
                                        <p:attrNameLst>
                                          <p:attrName>style.visibility</p:attrName>
                                        </p:attrNameLst>
                                      </p:cBhvr>
                                      <p:to>
                                        <p:strVal val="hidden"/>
                                      </p:to>
                                    </p:set>
                                  </p:childTnLst>
                                </p:cTn>
                              </p:par>
                            </p:childTnLst>
                          </p:cTn>
                        </p:par>
                        <p:par>
                          <p:cTn id="113" fill="hold" nodeType="afterGroup">
                            <p:stCondLst>
                              <p:cond delay="1010"/>
                            </p:stCondLst>
                            <p:childTnLst>
                              <p:par>
                                <p:cTn id="114" presetID="10" presetClass="entr" presetSubtype="0" fill="hold" grpId="5" nodeType="afterEffect">
                                  <p:stCondLst>
                                    <p:cond delay="490"/>
                                  </p:stCondLst>
                                  <p:childTnLst>
                                    <p:set>
                                      <p:cBhvr>
                                        <p:cTn id="115" dur="1" fill="hold">
                                          <p:stCondLst>
                                            <p:cond delay="0"/>
                                          </p:stCondLst>
                                        </p:cTn>
                                        <p:tgtEl>
                                          <p:spTgt spid="438335">
                                            <p:bg/>
                                          </p:spTgt>
                                        </p:tgtEl>
                                        <p:attrNameLst>
                                          <p:attrName>style.visibility</p:attrName>
                                        </p:attrNameLst>
                                      </p:cBhvr>
                                      <p:to>
                                        <p:strVal val="visible"/>
                                      </p:to>
                                    </p:set>
                                    <p:animEffect transition="in" filter="fade">
                                      <p:cBhvr>
                                        <p:cTn id="116" dur="500"/>
                                        <p:tgtEl>
                                          <p:spTgt spid="438335">
                                            <p:bg/>
                                          </p:spTgt>
                                        </p:tgtEl>
                                      </p:cBhvr>
                                    </p:animEffect>
                                  </p:childTnLst>
                                </p:cTn>
                              </p:par>
                            </p:childTnLst>
                          </p:cTn>
                        </p:par>
                        <p:par>
                          <p:cTn id="117" fill="hold" nodeType="afterGroup">
                            <p:stCondLst>
                              <p:cond delay="2000"/>
                            </p:stCondLst>
                            <p:childTnLst>
                              <p:par>
                                <p:cTn id="118" presetID="10" presetClass="entr" presetSubtype="0" fill="hold" grpId="4" nodeType="afterEffect">
                                  <p:stCondLst>
                                    <p:cond delay="0"/>
                                  </p:stCondLst>
                                  <p:iterate type="lt">
                                    <p:tmPct val="0"/>
                                  </p:iterate>
                                  <p:childTnLst>
                                    <p:set>
                                      <p:cBhvr>
                                        <p:cTn id="119" dur="1" fill="hold">
                                          <p:stCondLst>
                                            <p:cond delay="0"/>
                                          </p:stCondLst>
                                        </p:cTn>
                                        <p:tgtEl>
                                          <p:spTgt spid="438335">
                                            <p:txEl>
                                              <p:pRg st="0" end="0"/>
                                            </p:txEl>
                                          </p:spTgt>
                                        </p:tgtEl>
                                        <p:attrNameLst>
                                          <p:attrName>style.visibility</p:attrName>
                                        </p:attrNameLst>
                                      </p:cBhvr>
                                      <p:to>
                                        <p:strVal val="visible"/>
                                      </p:to>
                                    </p:set>
                                    <p:animEffect transition="in" filter="fade">
                                      <p:cBhvr>
                                        <p:cTn id="120" dur="500"/>
                                        <p:tgtEl>
                                          <p:spTgt spid="438335">
                                            <p:txEl>
                                              <p:pRg st="0" end="0"/>
                                            </p:txEl>
                                          </p:spTgt>
                                        </p:tgtEl>
                                      </p:cBhvr>
                                    </p:animEffect>
                                  </p:childTnLst>
                                </p:cTn>
                              </p:par>
                            </p:childTnLst>
                          </p:cTn>
                        </p:par>
                        <p:par>
                          <p:cTn id="121" fill="hold" nodeType="afterGroup">
                            <p:stCondLst>
                              <p:cond delay="2500"/>
                            </p:stCondLst>
                            <p:childTnLst>
                              <p:par>
                                <p:cTn id="122" presetID="27" presetClass="entr" presetSubtype="0" fill="hold" grpId="3" nodeType="afterEffect">
                                  <p:stCondLst>
                                    <p:cond delay="0"/>
                                  </p:stCondLst>
                                  <p:iterate type="lt">
                                    <p:tmPct val="50000"/>
                                  </p:iterate>
                                  <p:childTnLst>
                                    <p:set>
                                      <p:cBhvr>
                                        <p:cTn id="12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2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2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26"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27" restart="whenNotActive" fill="hold" evtFilter="cancelBubble" nodeType="interactiveSeq">
                <p:stCondLst>
                  <p:cond evt="onClick" delay="0">
                    <p:tgtEl>
                      <p:spTgt spid="438336"/>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1" nodeType="clickEffect">
                                  <p:stCondLst>
                                    <p:cond delay="0"/>
                                  </p:stCondLst>
                                  <p:childTnLst>
                                    <p:set>
                                      <p:cBhvr>
                                        <p:cTn id="131" dur="1" fill="hold">
                                          <p:stCondLst>
                                            <p:cond delay="0"/>
                                          </p:stCondLst>
                                        </p:cTn>
                                        <p:tgtEl>
                                          <p:spTgt spid="438286"/>
                                        </p:tgtEl>
                                        <p:attrNameLst>
                                          <p:attrName>style.visibility</p:attrName>
                                        </p:attrNameLst>
                                      </p:cBhvr>
                                      <p:to>
                                        <p:strVal val="visible"/>
                                      </p:to>
                                    </p:set>
                                  </p:childTnLst>
                                </p:cTn>
                              </p:par>
                              <p:par>
                                <p:cTn id="132" presetID="3" presetClass="exit" presetSubtype="0" fill="hold" grpId="2" nodeType="withEffect">
                                  <p:stCondLst>
                                    <p:cond delay="0"/>
                                  </p:stCondLst>
                                  <p:childTnLst>
                                    <p:set>
                                      <p:cBhvr>
                                        <p:cTn id="133" dur="1" fill="hold">
                                          <p:stCondLst>
                                            <p:cond delay="0"/>
                                          </p:stCondLst>
                                        </p:cTn>
                                        <p:tgtEl>
                                          <p:spTgt spid="438287"/>
                                        </p:tgtEl>
                                        <p:attrNameLst>
                                          <p:attrName>style.visibility</p:attrName>
                                        </p:attrNameLst>
                                      </p:cBhvr>
                                      <p:to>
                                        <p:strVal val="hidden"/>
                                      </p:to>
                                    </p:set>
                                  </p:childTnLst>
                                </p:cTn>
                              </p:par>
                              <p:par>
                                <p:cTn id="134" presetID="3" presetClass="exit" presetSubtype="0" fill="hold" grpId="1" nodeType="withEffect">
                                  <p:stCondLst>
                                    <p:cond delay="0"/>
                                  </p:stCondLst>
                                  <p:childTnLst>
                                    <p:set>
                                      <p:cBhvr>
                                        <p:cTn id="135" dur="1" fill="hold">
                                          <p:stCondLst>
                                            <p:cond delay="0"/>
                                          </p:stCondLst>
                                        </p:cTn>
                                        <p:tgtEl>
                                          <p:spTgt spid="438288"/>
                                        </p:tgtEl>
                                        <p:attrNameLst>
                                          <p:attrName>style.visibility</p:attrName>
                                        </p:attrNameLst>
                                      </p:cBhvr>
                                      <p:to>
                                        <p:strVal val="hidden"/>
                                      </p:to>
                                    </p:set>
                                  </p:childTnLst>
                                </p:cTn>
                              </p:par>
                              <p:par>
                                <p:cTn id="136" presetID="3" presetClass="exit" presetSubtype="0" fill="hold" grpId="1" nodeType="withEffect">
                                  <p:stCondLst>
                                    <p:cond delay="0"/>
                                  </p:stCondLst>
                                  <p:childTnLst>
                                    <p:set>
                                      <p:cBhvr>
                                        <p:cTn id="137" dur="1" fill="hold">
                                          <p:stCondLst>
                                            <p:cond delay="0"/>
                                          </p:stCondLst>
                                        </p:cTn>
                                        <p:tgtEl>
                                          <p:spTgt spid="438283"/>
                                        </p:tgtEl>
                                        <p:attrNameLst>
                                          <p:attrName>style.visibility</p:attrName>
                                        </p:attrNameLst>
                                      </p:cBhvr>
                                      <p:to>
                                        <p:strVal val="hidden"/>
                                      </p:to>
                                    </p:set>
                                  </p:childTnLst>
                                </p:cTn>
                              </p:par>
                              <p:par>
                                <p:cTn id="138" presetID="3" presetClass="exit" presetSubtype="0" fill="hold" grpId="1" nodeType="withEffect">
                                  <p:stCondLst>
                                    <p:cond delay="0"/>
                                  </p:stCondLst>
                                  <p:childTnLst>
                                    <p:set>
                                      <p:cBhvr>
                                        <p:cTn id="139" dur="1" fill="hold">
                                          <p:stCondLst>
                                            <p:cond delay="0"/>
                                          </p:stCondLst>
                                        </p:cTn>
                                        <p:tgtEl>
                                          <p:spTgt spid="438284"/>
                                        </p:tgtEl>
                                        <p:attrNameLst>
                                          <p:attrName>style.visibility</p:attrName>
                                        </p:attrNameLst>
                                      </p:cBhvr>
                                      <p:to>
                                        <p:strVal val="hidden"/>
                                      </p:to>
                                    </p:set>
                                  </p:childTnLst>
                                </p:cTn>
                              </p:par>
                              <p:par>
                                <p:cTn id="140" presetID="3" presetClass="exit" presetSubtype="0" fill="hold" grpId="1" nodeType="withEffect">
                                  <p:stCondLst>
                                    <p:cond delay="0"/>
                                  </p:stCondLst>
                                  <p:childTnLst>
                                    <p:set>
                                      <p:cBhvr>
                                        <p:cTn id="141"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42" restart="whenNotActive" fill="hold" evtFilter="cancelBubble" nodeType="interactiveSeq">
                <p:stCondLst>
                  <p:cond evt="onClick" delay="0">
                    <p:tgtEl>
                      <p:spTgt spid="7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0" nodeType="afterEffect">
                                  <p:stCondLst>
                                    <p:cond delay="0"/>
                                  </p:stCondLst>
                                  <p:iterate type="lt">
                                    <p:tmPct val="0"/>
                                  </p:iterate>
                                  <p:childTnLst>
                                    <p:animEffect transition="out" filter="fade">
                                      <p:cBhvr>
                                        <p:cTn id="146" dur="500"/>
                                        <p:tgtEl>
                                          <p:spTgt spid="438335">
                                            <p:txEl>
                                              <p:pRg st="0" end="0"/>
                                            </p:txEl>
                                          </p:spTgt>
                                        </p:tgtEl>
                                      </p:cBhvr>
                                    </p:animEffect>
                                    <p:set>
                                      <p:cBhvr>
                                        <p:cTn id="147" dur="1" fill="hold">
                                          <p:stCondLst>
                                            <p:cond delay="499"/>
                                          </p:stCondLst>
                                        </p:cTn>
                                        <p:tgtEl>
                                          <p:spTgt spid="438335">
                                            <p:txEl>
                                              <p:pRg st="0" end="0"/>
                                            </p:txEl>
                                          </p:spTgt>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grpId="0" nodeType="afterEffect">
                                  <p:stCondLst>
                                    <p:cond delay="0"/>
                                  </p:stCondLst>
                                  <p:iterate type="lt">
                                    <p:tmPct val="0"/>
                                  </p:iterate>
                                  <p:childTnLst>
                                    <p:animEffect transition="out" filter="fade">
                                      <p:cBhvr>
                                        <p:cTn id="150" dur="500"/>
                                        <p:tgtEl>
                                          <p:spTgt spid="438335">
                                            <p:bg/>
                                          </p:spTgt>
                                        </p:tgtEl>
                                      </p:cBhvr>
                                    </p:animEffect>
                                    <p:set>
                                      <p:cBhvr>
                                        <p:cTn id="15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438327"/>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438327"/>
                                        </p:tgtEl>
                                        <p:attrNameLst>
                                          <p:attrName>style.visibility</p:attrName>
                                        </p:attrNameLst>
                                      </p:cBhvr>
                                      <p:to>
                                        <p:strVal val="visible"/>
                                      </p:to>
                                    </p:set>
                                    <p:animEffect transition="in" filter="fade">
                                      <p:cBhvr>
                                        <p:cTn id="42" dur="200"/>
                                        <p:tgtEl>
                                          <p:spTgt spid="438327"/>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438327"/>
                                        </p:tgtEl>
                                      </p:cBhvr>
                                    </p:animEffect>
                                    <p:set>
                                      <p:cBhvr>
                                        <p:cTn id="4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438318"/>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438318"/>
                                        </p:tgtEl>
                                        <p:attrNameLst>
                                          <p:attrName>style.visibility</p:attrName>
                                        </p:attrNameLst>
                                      </p:cBhvr>
                                      <p:to>
                                        <p:strVal val="visible"/>
                                      </p:to>
                                    </p:set>
                                    <p:animEffect transition="in" filter="fade">
                                      <p:cBhvr>
                                        <p:cTn id="60" dur="200"/>
                                        <p:tgtEl>
                                          <p:spTgt spid="438318"/>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438318"/>
                                        </p:tgtEl>
                                      </p:cBhvr>
                                    </p:animEffect>
                                    <p:set>
                                      <p:cBhvr>
                                        <p:cTn id="6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438305"/>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38305"/>
                                        </p:tgtEl>
                                        <p:attrNameLst>
                                          <p:attrName>style.visibility</p:attrName>
                                        </p:attrNameLst>
                                      </p:cBhvr>
                                      <p:to>
                                        <p:strVal val="visible"/>
                                      </p:to>
                                    </p:set>
                                    <p:animEffect transition="in" filter="fade">
                                      <p:cBhvr>
                                        <p:cTn id="74" dur="200"/>
                                        <p:tgtEl>
                                          <p:spTgt spid="438305"/>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438305"/>
                                        </p:tgtEl>
                                      </p:cBhvr>
                                    </p:animEffect>
                                    <p:set>
                                      <p:cBhvr>
                                        <p:cTn id="7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438332"/>
                                        </p:tgtEl>
                                      </p:cBhvr>
                                    </p:animEffect>
                                    <p:set>
                                      <p:cBhvr>
                                        <p:cTn id="125" dur="1" fill="hold">
                                          <p:stCondLst>
                                            <p:cond delay="999"/>
                                          </p:stCondLst>
                                        </p:cTn>
                                        <p:tgtEl>
                                          <p:spTgt spid="438332"/>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8</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0" y="58132"/>
            <a:ext cx="32116395" cy="1371600"/>
          </a:xfrm>
          <a:prstGeom prst="rect">
            <a:avLst/>
          </a:prstGeom>
          <a:noFill/>
          <a:ln>
            <a:noFill/>
          </a:ln>
          <a:effectLst/>
        </p:spPr>
        <p:txBody>
          <a:bodyPr lIns="0" tIns="0" rIns="0" bIns="0" anchor="ctr"/>
          <a:lstStyle/>
          <a:p>
            <a:pPr algn="ctr"/>
            <a:r>
              <a:rPr lang="en-US" altLang="en-US" sz="2800" dirty="0">
                <a:solidFill>
                  <a:schemeClr val="bg1"/>
                </a:solidFill>
                <a:effectLst/>
                <a:latin typeface="Impact" pitchFamily="34" charset="0"/>
              </a:rPr>
              <a:t>PFADIDUELL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endParaRPr lang="en-US" altLang="en-US" sz="2800" dirty="0">
              <a:solidFill>
                <a:schemeClr val="bg1"/>
              </a:solidFill>
              <a:effectLst/>
              <a:latin typeface="Impact" pitchFamily="34" charset="0"/>
            </a:endParaRPr>
          </a:p>
        </p:txBody>
      </p:sp>
      <p:sp>
        <p:nvSpPr>
          <p:cNvPr id="6180" name="Rectangle 36"/>
          <p:cNvSpPr>
            <a:spLocks noChangeArrowheads="1"/>
          </p:cNvSpPr>
          <p:nvPr/>
        </p:nvSpPr>
        <p:spPr bwMode="auto">
          <a:xfrm>
            <a:off x="-22174200"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r>
              <a:rPr lang="en-US" altLang="en-US" sz="2800" dirty="0">
                <a:solidFill>
                  <a:schemeClr val="bg1"/>
                </a:solidFill>
                <a:effectLst/>
                <a:latin typeface="Impact" pitchFamily="34" charset="0"/>
              </a:rPr>
              <a:t>PFADIDUELL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PFADIDUELL</a:t>
            </a:r>
            <a:endParaRPr lang="en-US" altLang="en-US" sz="2800" dirty="0">
              <a:solidFill>
                <a:schemeClr val="bg1"/>
              </a:solidFill>
              <a:effectLst/>
              <a:latin typeface="Impact" pitchFamily="34" charset="0"/>
            </a:endParaRP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2400" y="914641"/>
            <a:ext cx="8781722" cy="4939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0.00991 0.03262 L -2.50887 0.03262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0.07396 -0.03098 L 2.425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13</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Werwölfe</a:t>
            </a:r>
            <a:r>
              <a:rPr lang="en-US" altLang="en-US" sz="2400" dirty="0">
                <a:solidFill>
                  <a:schemeClr val="bg1"/>
                </a:solidFill>
                <a:effectLst/>
                <a:latin typeface="Impact" pitchFamily="34" charset="0"/>
              </a:rPr>
              <a:t> von</a:t>
            </a:r>
            <a:br>
              <a:rPr lang="en-US" altLang="en-US" sz="2400" dirty="0">
                <a:solidFill>
                  <a:schemeClr val="bg1"/>
                </a:solidFill>
                <a:effectLst/>
                <a:latin typeface="Impact" pitchFamily="34" charset="0"/>
              </a:rPr>
            </a:br>
            <a:r>
              <a:rPr lang="en-US" altLang="en-US" sz="2400" dirty="0" err="1">
                <a:solidFill>
                  <a:schemeClr val="bg1"/>
                </a:solidFill>
                <a:effectLst/>
                <a:latin typeface="Impact" pitchFamily="34" charset="0"/>
              </a:rPr>
              <a:t>Düsterwald</a:t>
            </a:r>
            <a:endParaRPr lang="en-US" altLang="en-US" sz="24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a:solidFill>
                  <a:srgbClr val="FFFFFF"/>
                </a:solidFill>
                <a:effectLst/>
                <a:latin typeface="Impact" pitchFamily="34" charset="0"/>
              </a:rPr>
              <a:t> </a:t>
            </a:r>
            <a:r>
              <a:rPr lang="en-US" altLang="en-US" sz="2800" dirty="0" err="1">
                <a:solidFill>
                  <a:srgbClr val="FFFFFF"/>
                </a:solidFill>
                <a:effectLst/>
                <a:latin typeface="Impact" pitchFamily="34" charset="0"/>
              </a:rPr>
              <a:t>Bayerisch</a:t>
            </a:r>
            <a:endParaRPr lang="en-US" altLang="en-US" sz="2800" dirty="0">
              <a:solidFill>
                <a:srgbClr val="FFFFFF"/>
              </a:solidFill>
              <a:effectLst/>
              <a:latin typeface="Impact" pitchFamily="34" charset="0"/>
            </a:endParaRPr>
          </a:p>
          <a:p>
            <a:pPr lvl="0" algn="ctr"/>
            <a:r>
              <a:rPr lang="en-US" altLang="en-US" sz="2800" dirty="0" err="1">
                <a:solidFill>
                  <a:srgbClr val="FFFFFF"/>
                </a:solidFill>
                <a:effectLst/>
                <a:latin typeface="Impact" pitchFamily="34" charset="0"/>
              </a:rPr>
              <a:t>Traktor</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err="1">
                <a:solidFill>
                  <a:srgbClr val="FFFFFF"/>
                </a:solidFill>
                <a:effectLst/>
                <a:latin typeface="Impact" pitchFamily="34" charset="0"/>
              </a:rPr>
              <a:t>Bannemann</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Capture the Flag</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Völkerball</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sz="4400" b="1" dirty="0"/>
              <a:t>Nenne dein Lieblingsspiel in der Gruppenstunde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dirty="0">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4634" y="1801"/>
              <a:ext cx="4561" cy="25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39</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33</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Kluft</a:t>
            </a:r>
            <a:endParaRPr lang="en-US" altLang="en-US" sz="24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err="1">
                <a:solidFill>
                  <a:srgbClr val="FFFFFF"/>
                </a:solidFill>
                <a:effectLst/>
                <a:latin typeface="Impact" pitchFamily="34" charset="0"/>
              </a:rPr>
              <a:t>Halstuch</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err="1">
                <a:solidFill>
                  <a:srgbClr val="FFFFFF"/>
                </a:solidFill>
                <a:effectLst/>
                <a:latin typeface="Impact" pitchFamily="34" charset="0"/>
              </a:rPr>
              <a:t>Verhalten</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Hilfsbereitschaft</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Offene</a:t>
            </a:r>
            <a:r>
              <a:rPr lang="en-US" altLang="en-US" sz="2400" dirty="0">
                <a:solidFill>
                  <a:schemeClr val="bg1"/>
                </a:solidFill>
                <a:effectLst/>
                <a:latin typeface="Impact" pitchFamily="34" charset="0"/>
              </a:rPr>
              <a:t> Art</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sz="4400" b="1" dirty="0"/>
              <a:t>Woran erkennt man einen Pfadfinder?</a:t>
            </a:r>
          </a:p>
        </p:txBody>
      </p:sp>
      <p:pic>
        <p:nvPicPr>
          <p:cNvPr id="78" name="Picture 100">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4653" y="1776"/>
              <a:ext cx="4606" cy="2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1997631"/>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17</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11</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a:solidFill>
                  <a:srgbClr val="FFFFFF"/>
                </a:solidFill>
                <a:effectLst/>
                <a:latin typeface="Impact" pitchFamily="34" charset="0"/>
              </a:rPr>
              <a:t>Neil Armstrong</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Bear Grylls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Baden Powell</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Carl Gustav</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Günther </a:t>
            </a:r>
            <a:r>
              <a:rPr lang="en-US" altLang="en-US" sz="3300" dirty="0" err="1">
                <a:solidFill>
                  <a:schemeClr val="bg1"/>
                </a:solidFill>
                <a:effectLst/>
                <a:latin typeface="Impact" pitchFamily="34" charset="0"/>
              </a:rPr>
              <a:t>Jauch</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Queen Elisabeth II</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sz="4400" b="1" dirty="0"/>
              <a:t>Nenne einen prominenten Pfadfinder</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4653" y="1776"/>
              <a:ext cx="4606" cy="2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57 0.41436 L -0.97657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62</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52</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err="1">
                <a:solidFill>
                  <a:srgbClr val="FFFFFF"/>
                </a:solidFill>
                <a:effectLst/>
                <a:latin typeface="Impact" pitchFamily="34" charset="0"/>
              </a:rPr>
              <a:t>Weberknoten</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Achterschlinge</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Palstek</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Abspannknoten</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Freundschaftsknoten</a:t>
            </a:r>
            <a:endParaRPr lang="en-US" altLang="en-US" sz="24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Schleife</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sz="4400" b="1" dirty="0"/>
              <a:t>Nenne den Knoten, den du am häufigsten</a:t>
            </a:r>
          </a:p>
          <a:p>
            <a:pPr algn="ctr"/>
            <a:r>
              <a:rPr lang="de-DE" sz="4400" b="1" dirty="0"/>
              <a:t>benutzt.</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1613"/>
            <a:ext cx="7472362" cy="4116402"/>
            <a:chOff x="-4707" y="1775"/>
            <a:chExt cx="4707" cy="2569"/>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4654" y="1775"/>
              <a:ext cx="4610" cy="25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5856119"/>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57 0.46343 L -0.97657 0.46343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42" presetClass="path" presetSubtype="0" fill="hold" grpId="1" nodeType="withEffect">
                                  <p:stCondLst>
                                    <p:cond delay="0"/>
                                  </p:stCondLst>
                                  <p:iterate type="lt">
                                    <p:tmPct val="0"/>
                                  </p:iterate>
                                  <p:childTnLst>
                                    <p:animMotion origin="layout" path="M -0.97709 0.41436 L -0.97709 0.41436 " pathEditMode="fixed" rAng="0" ptsTypes="AA">
                                      <p:cBhvr>
                                        <p:cTn id="145" dur="10" fill="hold"/>
                                        <p:tgtEl>
                                          <p:spTgt spid="438335">
                                            <p:txEl>
                                              <p:pRg st="1" end="1"/>
                                            </p:txEl>
                                          </p:spTgt>
                                        </p:tgtEl>
                                        <p:attrNameLst>
                                          <p:attrName>ppt_x</p:attrName>
                                          <p:attrName>ppt_y</p:attrName>
                                        </p:attrNameLst>
                                      </p:cBhvr>
                                      <p:rCtr x="0" y="0"/>
                                    </p:animMotion>
                                  </p:childTnLst>
                                </p:cTn>
                              </p:par>
                              <p:par>
                                <p:cTn id="146" presetID="1" presetClass="exit" presetSubtype="0" fill="hold" grpId="2" nodeType="withEffect">
                                  <p:stCondLst>
                                    <p:cond delay="0"/>
                                  </p:stCondLst>
                                  <p:childTnLst>
                                    <p:set>
                                      <p:cBhvr>
                                        <p:cTn id="147" dur="1" fill="hold">
                                          <p:stCondLst>
                                            <p:cond delay="0"/>
                                          </p:stCondLst>
                                        </p:cTn>
                                        <p:tgtEl>
                                          <p:spTgt spid="438335">
                                            <p:txEl>
                                              <p:pRg st="0" end="0"/>
                                            </p:txEl>
                                          </p:spTgt>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438335">
                                            <p:txEl>
                                              <p:pRg st="1" end="1"/>
                                            </p:txEl>
                                          </p:spTgt>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438335">
                                            <p:bg/>
                                          </p:spTgt>
                                        </p:tgtEl>
                                        <p:attrNameLst>
                                          <p:attrName>style.visibility</p:attrName>
                                        </p:attrNameLst>
                                      </p:cBhvr>
                                      <p:to>
                                        <p:strVal val="hidden"/>
                                      </p:to>
                                    </p:set>
                                  </p:childTnLst>
                                </p:cTn>
                              </p:par>
                            </p:childTnLst>
                          </p:cTn>
                        </p:par>
                        <p:par>
                          <p:cTn id="152" fill="hold" nodeType="afterGroup">
                            <p:stCondLst>
                              <p:cond delay="10"/>
                            </p:stCondLst>
                            <p:childTnLst>
                              <p:par>
                                <p:cTn id="153" presetID="12" presetClass="exit" presetSubtype="1" fill="hold" nodeType="afterEffect">
                                  <p:stCondLst>
                                    <p:cond delay="0"/>
                                  </p:stCondLst>
                                  <p:childTnLst>
                                    <p:animEffect transition="out" filter="slide(fromTop)">
                                      <p:cBhvr>
                                        <p:cTn id="154" dur="1000"/>
                                        <p:tgtEl>
                                          <p:spTgt spid="438332"/>
                                        </p:tgtEl>
                                      </p:cBhvr>
                                    </p:animEffect>
                                    <p:set>
                                      <p:cBhvr>
                                        <p:cTn id="155" dur="1" fill="hold">
                                          <p:stCondLst>
                                            <p:cond delay="999"/>
                                          </p:stCondLst>
                                        </p:cTn>
                                        <p:tgtEl>
                                          <p:spTgt spid="438332"/>
                                        </p:tgtEl>
                                        <p:attrNameLst>
                                          <p:attrName>style.visibility</p:attrName>
                                        </p:attrNameLst>
                                      </p:cBhvr>
                                      <p:to>
                                        <p:strVal val="hidden"/>
                                      </p:to>
                                    </p:set>
                                  </p:childTnLst>
                                </p:cTn>
                              </p:par>
                            </p:childTnLst>
                          </p:cTn>
                        </p:par>
                        <p:par>
                          <p:cTn id="156" fill="hold" nodeType="afterGroup">
                            <p:stCondLst>
                              <p:cond delay="1010"/>
                            </p:stCondLst>
                            <p:childTnLst>
                              <p:par>
                                <p:cTn id="157" presetID="10" presetClass="entr" presetSubtype="0" fill="hold" grpId="5" nodeType="afterEffect">
                                  <p:stCondLst>
                                    <p:cond delay="490"/>
                                  </p:stCondLst>
                                  <p:childTnLst>
                                    <p:set>
                                      <p:cBhvr>
                                        <p:cTn id="158" dur="1" fill="hold">
                                          <p:stCondLst>
                                            <p:cond delay="0"/>
                                          </p:stCondLst>
                                        </p:cTn>
                                        <p:tgtEl>
                                          <p:spTgt spid="438335">
                                            <p:bg/>
                                          </p:spTgt>
                                        </p:tgtEl>
                                        <p:attrNameLst>
                                          <p:attrName>style.visibility</p:attrName>
                                        </p:attrNameLst>
                                      </p:cBhvr>
                                      <p:to>
                                        <p:strVal val="visible"/>
                                      </p:to>
                                    </p:set>
                                    <p:animEffect transition="in" filter="fade">
                                      <p:cBhvr>
                                        <p:cTn id="159" dur="500"/>
                                        <p:tgtEl>
                                          <p:spTgt spid="438335">
                                            <p:bg/>
                                          </p:spTgt>
                                        </p:tgtEl>
                                      </p:cBhvr>
                                    </p:animEffect>
                                  </p:childTnLst>
                                </p:cTn>
                              </p:par>
                            </p:childTnLst>
                          </p:cTn>
                        </p:par>
                        <p:par>
                          <p:cTn id="160" fill="hold" nodeType="afterGroup">
                            <p:stCondLst>
                              <p:cond delay="2000"/>
                            </p:stCondLst>
                            <p:childTnLst>
                              <p:par>
                                <p:cTn id="161" presetID="10" presetClass="entr" presetSubtype="0" fill="hold" grpId="4" nodeType="afterEffect">
                                  <p:stCondLst>
                                    <p:cond delay="0"/>
                                  </p:stCondLst>
                                  <p:iterate type="lt">
                                    <p:tmPct val="0"/>
                                  </p:iterate>
                                  <p:childTnLst>
                                    <p:set>
                                      <p:cBhvr>
                                        <p:cTn id="162" dur="1" fill="hold">
                                          <p:stCondLst>
                                            <p:cond delay="0"/>
                                          </p:stCondLst>
                                        </p:cTn>
                                        <p:tgtEl>
                                          <p:spTgt spid="438335">
                                            <p:txEl>
                                              <p:pRg st="0" end="0"/>
                                            </p:txEl>
                                          </p:spTgt>
                                        </p:tgtEl>
                                        <p:attrNameLst>
                                          <p:attrName>style.visibility</p:attrName>
                                        </p:attrNameLst>
                                      </p:cBhvr>
                                      <p:to>
                                        <p:strVal val="visible"/>
                                      </p:to>
                                    </p:set>
                                    <p:animEffect transition="in" filter="fade">
                                      <p:cBhvr>
                                        <p:cTn id="163" dur="500"/>
                                        <p:tgtEl>
                                          <p:spTgt spid="438335">
                                            <p:txEl>
                                              <p:pRg st="0" end="0"/>
                                            </p:txEl>
                                          </p:spTgt>
                                        </p:tgtEl>
                                      </p:cBhvr>
                                    </p:animEffect>
                                  </p:childTnLst>
                                </p:cTn>
                              </p:par>
                            </p:childTnLst>
                          </p:cTn>
                        </p:par>
                        <p:par>
                          <p:cTn id="164" fill="hold">
                            <p:stCondLst>
                              <p:cond delay="2500"/>
                            </p:stCondLst>
                            <p:childTnLst>
                              <p:par>
                                <p:cTn id="165" presetID="10" presetClass="entr" presetSubtype="0" fill="hold" grpId="4" nodeType="afterEffect">
                                  <p:stCondLst>
                                    <p:cond delay="0"/>
                                  </p:stCondLst>
                                  <p:iterate type="lt">
                                    <p:tmPct val="0"/>
                                  </p:iterate>
                                  <p:childTnLst>
                                    <p:set>
                                      <p:cBhvr>
                                        <p:cTn id="166" dur="1" fill="hold">
                                          <p:stCondLst>
                                            <p:cond delay="0"/>
                                          </p:stCondLst>
                                        </p:cTn>
                                        <p:tgtEl>
                                          <p:spTgt spid="438335">
                                            <p:txEl>
                                              <p:pRg st="1" end="1"/>
                                            </p:txEl>
                                          </p:spTgt>
                                        </p:tgtEl>
                                        <p:attrNameLst>
                                          <p:attrName>style.visibility</p:attrName>
                                        </p:attrNameLst>
                                      </p:cBhvr>
                                      <p:to>
                                        <p:strVal val="visible"/>
                                      </p:to>
                                    </p:set>
                                    <p:animEffect transition="in" filter="fade">
                                      <p:cBhvr>
                                        <p:cTn id="167" dur="500"/>
                                        <p:tgtEl>
                                          <p:spTgt spid="438335">
                                            <p:txEl>
                                              <p:pRg st="1" end="1"/>
                                            </p:txEl>
                                          </p:spTgt>
                                        </p:tgtEl>
                                      </p:cBhvr>
                                    </p:animEffect>
                                  </p:childTnLst>
                                </p:cTn>
                              </p:par>
                            </p:childTnLst>
                          </p:cTn>
                        </p:par>
                        <p:par>
                          <p:cTn id="168" fill="hold" nodeType="afterGroup">
                            <p:stCondLst>
                              <p:cond delay="3000"/>
                            </p:stCondLst>
                            <p:childTnLst>
                              <p:par>
                                <p:cTn id="169" presetID="27" presetClass="entr" presetSubtype="0" fill="hold" grpId="3" nodeType="afterEffect">
                                  <p:stCondLst>
                                    <p:cond delay="0"/>
                                  </p:stCondLst>
                                  <p:iterate type="lt">
                                    <p:tmPct val="50000"/>
                                  </p:iterate>
                                  <p:childTnLst>
                                    <p:set>
                                      <p:cBhvr>
                                        <p:cTn id="17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3" dur="80"/>
                                        <p:tgtEl>
                                          <p:spTgt spid="438335">
                                            <p:txEl>
                                              <p:pRg st="0" end="0"/>
                                            </p:txEl>
                                          </p:spTgt>
                                        </p:tgtEl>
                                        <p:attrNameLst>
                                          <p:attrName>fill.type</p:attrName>
                                        </p:attrNameLst>
                                      </p:cBhvr>
                                      <p:to>
                                        <p:strVal val="solid"/>
                                      </p:to>
                                    </p:set>
                                  </p:childTnLst>
                                </p:cTn>
                              </p:par>
                            </p:childTnLst>
                          </p:cTn>
                        </p:par>
                        <p:par>
                          <p:cTn id="174" fill="hold">
                            <p:stCondLst>
                              <p:cond delay="4320"/>
                            </p:stCondLst>
                            <p:childTnLst>
                              <p:par>
                                <p:cTn id="175" presetID="27" presetClass="entr" presetSubtype="0" fill="hold" grpId="3" nodeType="afterEffect">
                                  <p:stCondLst>
                                    <p:cond delay="0"/>
                                  </p:stCondLst>
                                  <p:iterate type="lt">
                                    <p:tmPct val="50000"/>
                                  </p:iterate>
                                  <p:childTnLst>
                                    <p:set>
                                      <p:cBhvr>
                                        <p:cTn id="176" dur="1" fill="hold">
                                          <p:stCondLst>
                                            <p:cond delay="0"/>
                                          </p:stCondLst>
                                        </p:cTn>
                                        <p:tgtEl>
                                          <p:spTgt spid="438335">
                                            <p:txEl>
                                              <p:pRg st="1" end="1"/>
                                            </p:txEl>
                                          </p:spTgt>
                                        </p:tgtEl>
                                        <p:attrNameLst>
                                          <p:attrName>style.visibility</p:attrName>
                                        </p:attrNameLst>
                                      </p:cBhvr>
                                      <p:to>
                                        <p:strVal val="visible"/>
                                      </p:to>
                                    </p:set>
                                    <p:anim calcmode="discrete" valueType="clr">
                                      <p:cBhvr override="childStyle">
                                        <p:cTn id="177" dur="80"/>
                                        <p:tgtEl>
                                          <p:spTgt spid="438335">
                                            <p:txEl>
                                              <p:pRg st="1" end="1"/>
                                            </p:txEl>
                                          </p:spTgt>
                                        </p:tgtEl>
                                        <p:attrNameLst>
                                          <p:attrName>style.color</p:attrName>
                                        </p:attrNameLst>
                                      </p:cBhvr>
                                      <p:tavLst>
                                        <p:tav tm="0">
                                          <p:val>
                                            <p:clrVal>
                                              <a:srgbClr val="CC9900"/>
                                            </p:clrVal>
                                          </p:val>
                                        </p:tav>
                                        <p:tav tm="50000">
                                          <p:val>
                                            <p:clrVal>
                                              <a:srgbClr val="663300"/>
                                            </p:clrVal>
                                          </p:val>
                                        </p:tav>
                                      </p:tavLst>
                                    </p:anim>
                                    <p:anim calcmode="discrete" valueType="clr">
                                      <p:cBhvr>
                                        <p:cTn id="178" dur="80"/>
                                        <p:tgtEl>
                                          <p:spTgt spid="438335">
                                            <p:txEl>
                                              <p:pRg st="1" end="1"/>
                                            </p:txEl>
                                          </p:spTgt>
                                        </p:tgtEl>
                                        <p:attrNameLst>
                                          <p:attrName>fillcolor</p:attrName>
                                        </p:attrNameLst>
                                      </p:cBhvr>
                                      <p:tavLst>
                                        <p:tav tm="0">
                                          <p:val>
                                            <p:clrVal>
                                              <a:schemeClr val="accent2"/>
                                            </p:clrVal>
                                          </p:val>
                                        </p:tav>
                                        <p:tav tm="50000">
                                          <p:val>
                                            <p:clrVal>
                                              <a:schemeClr val="hlink"/>
                                            </p:clrVal>
                                          </p:val>
                                        </p:tav>
                                      </p:tavLst>
                                    </p:anim>
                                    <p:set>
                                      <p:cBhvr>
                                        <p:cTn id="179" dur="80"/>
                                        <p:tgtEl>
                                          <p:spTgt spid="438335">
                                            <p:txEl>
                                              <p:pRg st="1" end="1"/>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80" restart="whenNotActive" fill="hold" evtFilter="cancelBubble" nodeType="interactiveSeq">
                <p:stCondLst>
                  <p:cond evt="onClick" delay="0">
                    <p:tgtEl>
                      <p:spTgt spid="438336"/>
                    </p:tgtEl>
                  </p:cond>
                </p:stCondLst>
                <p:endSync evt="end" delay="0">
                  <p:rtn val="all"/>
                </p:endSync>
                <p:childTnLst>
                  <p:par>
                    <p:cTn id="181" fill="hold" nodeType="clickPar">
                      <p:stCondLst>
                        <p:cond delay="0"/>
                      </p:stCondLst>
                      <p:childTnLst>
                        <p:par>
                          <p:cTn id="182" fill="hold" nodeType="withGroup">
                            <p:stCondLst>
                              <p:cond delay="0"/>
                            </p:stCondLst>
                            <p:childTnLst>
                              <p:par>
                                <p:cTn id="183" presetID="3" presetClass="entr" presetSubtype="0" fill="hold" grpId="1" nodeType="clickEffect">
                                  <p:stCondLst>
                                    <p:cond delay="0"/>
                                  </p:stCondLst>
                                  <p:childTnLst>
                                    <p:set>
                                      <p:cBhvr>
                                        <p:cTn id="184" dur="1" fill="hold">
                                          <p:stCondLst>
                                            <p:cond delay="0"/>
                                          </p:stCondLst>
                                        </p:cTn>
                                        <p:tgtEl>
                                          <p:spTgt spid="438286"/>
                                        </p:tgtEl>
                                        <p:attrNameLst>
                                          <p:attrName>style.visibility</p:attrName>
                                        </p:attrNameLst>
                                      </p:cBhvr>
                                      <p:to>
                                        <p:strVal val="visible"/>
                                      </p:to>
                                    </p:set>
                                  </p:childTnLst>
                                </p:cTn>
                              </p:par>
                              <p:par>
                                <p:cTn id="185" presetID="3" presetClass="exit" presetSubtype="0" fill="hold" grpId="2" nodeType="withEffect">
                                  <p:stCondLst>
                                    <p:cond delay="0"/>
                                  </p:stCondLst>
                                  <p:childTnLst>
                                    <p:set>
                                      <p:cBhvr>
                                        <p:cTn id="186" dur="1" fill="hold">
                                          <p:stCondLst>
                                            <p:cond delay="0"/>
                                          </p:stCondLst>
                                        </p:cTn>
                                        <p:tgtEl>
                                          <p:spTgt spid="438287"/>
                                        </p:tgtEl>
                                        <p:attrNameLst>
                                          <p:attrName>style.visibility</p:attrName>
                                        </p:attrNameLst>
                                      </p:cBhvr>
                                      <p:to>
                                        <p:strVal val="hidden"/>
                                      </p:to>
                                    </p:set>
                                  </p:childTnLst>
                                </p:cTn>
                              </p:par>
                              <p:par>
                                <p:cTn id="187" presetID="3" presetClass="exit" presetSubtype="0" fill="hold" grpId="1" nodeType="withEffect">
                                  <p:stCondLst>
                                    <p:cond delay="0"/>
                                  </p:stCondLst>
                                  <p:childTnLst>
                                    <p:set>
                                      <p:cBhvr>
                                        <p:cTn id="188" dur="1" fill="hold">
                                          <p:stCondLst>
                                            <p:cond delay="0"/>
                                          </p:stCondLst>
                                        </p:cTn>
                                        <p:tgtEl>
                                          <p:spTgt spid="438288"/>
                                        </p:tgtEl>
                                        <p:attrNameLst>
                                          <p:attrName>style.visibility</p:attrName>
                                        </p:attrNameLst>
                                      </p:cBhvr>
                                      <p:to>
                                        <p:strVal val="hidden"/>
                                      </p:to>
                                    </p:set>
                                  </p:childTnLst>
                                </p:cTn>
                              </p:par>
                              <p:par>
                                <p:cTn id="189" presetID="3" presetClass="exit" presetSubtype="0" fill="hold" grpId="1" nodeType="withEffect">
                                  <p:stCondLst>
                                    <p:cond delay="0"/>
                                  </p:stCondLst>
                                  <p:childTnLst>
                                    <p:set>
                                      <p:cBhvr>
                                        <p:cTn id="190" dur="1" fill="hold">
                                          <p:stCondLst>
                                            <p:cond delay="0"/>
                                          </p:stCondLst>
                                        </p:cTn>
                                        <p:tgtEl>
                                          <p:spTgt spid="438283"/>
                                        </p:tgtEl>
                                        <p:attrNameLst>
                                          <p:attrName>style.visibility</p:attrName>
                                        </p:attrNameLst>
                                      </p:cBhvr>
                                      <p:to>
                                        <p:strVal val="hidden"/>
                                      </p:to>
                                    </p:set>
                                  </p:childTnLst>
                                </p:cTn>
                              </p:par>
                              <p:par>
                                <p:cTn id="191" presetID="3" presetClass="exit" presetSubtype="0" fill="hold" grpId="1" nodeType="withEffect">
                                  <p:stCondLst>
                                    <p:cond delay="0"/>
                                  </p:stCondLst>
                                  <p:childTnLst>
                                    <p:set>
                                      <p:cBhvr>
                                        <p:cTn id="192" dur="1" fill="hold">
                                          <p:stCondLst>
                                            <p:cond delay="0"/>
                                          </p:stCondLst>
                                        </p:cTn>
                                        <p:tgtEl>
                                          <p:spTgt spid="438284"/>
                                        </p:tgtEl>
                                        <p:attrNameLst>
                                          <p:attrName>style.visibility</p:attrName>
                                        </p:attrNameLst>
                                      </p:cBhvr>
                                      <p:to>
                                        <p:strVal val="hidden"/>
                                      </p:to>
                                    </p:set>
                                  </p:childTnLst>
                                </p:cTn>
                              </p:par>
                              <p:par>
                                <p:cTn id="193" presetID="3" presetClass="exit" presetSubtype="0" fill="hold" grpId="1" nodeType="withEffect">
                                  <p:stCondLst>
                                    <p:cond delay="0"/>
                                  </p:stCondLst>
                                  <p:childTnLst>
                                    <p:set>
                                      <p:cBhvr>
                                        <p:cTn id="19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5" restart="whenNotActive" fill="hold" evtFilter="cancelBubble" nodeType="interactiveSeq">
                <p:stCondLst>
                  <p:cond evt="onClick" delay="0">
                    <p:tgtEl>
                      <p:spTgt spid="78"/>
                    </p:tgtEl>
                  </p:cond>
                </p:stCondLst>
                <p:endSync evt="end" delay="0">
                  <p:rtn val="all"/>
                </p:endSync>
                <p:childTnLst>
                  <p:par>
                    <p:cTn id="196" fill="hold">
                      <p:stCondLst>
                        <p:cond delay="0"/>
                      </p:stCondLst>
                      <p:childTnLst>
                        <p:par>
                          <p:cTn id="197" fill="hold">
                            <p:stCondLst>
                              <p:cond delay="0"/>
                            </p:stCondLst>
                            <p:childTnLst>
                              <p:par>
                                <p:cTn id="198" presetID="10" presetClass="exit" presetSubtype="0" fill="hold" grpId="0" nodeType="afterEffect">
                                  <p:stCondLst>
                                    <p:cond delay="0"/>
                                  </p:stCondLst>
                                  <p:iterate type="lt">
                                    <p:tmPct val="0"/>
                                  </p:iterate>
                                  <p:childTnLst>
                                    <p:animEffect transition="out" filter="fade">
                                      <p:cBhvr>
                                        <p:cTn id="199" dur="500"/>
                                        <p:tgtEl>
                                          <p:spTgt spid="438335">
                                            <p:txEl>
                                              <p:pRg st="0" end="0"/>
                                            </p:txEl>
                                          </p:spTgt>
                                        </p:tgtEl>
                                      </p:cBhvr>
                                    </p:animEffect>
                                    <p:set>
                                      <p:cBhvr>
                                        <p:cTn id="200" dur="1" fill="hold">
                                          <p:stCondLst>
                                            <p:cond delay="499"/>
                                          </p:stCondLst>
                                        </p:cTn>
                                        <p:tgtEl>
                                          <p:spTgt spid="438335">
                                            <p:txEl>
                                              <p:pRg st="0" end="0"/>
                                            </p:txEl>
                                          </p:spTgt>
                                        </p:tgtEl>
                                        <p:attrNameLst>
                                          <p:attrName>style.visibility</p:attrName>
                                        </p:attrNameLst>
                                      </p:cBhvr>
                                      <p:to>
                                        <p:strVal val="hidden"/>
                                      </p:to>
                                    </p:set>
                                  </p:childTnLst>
                                </p:cTn>
                              </p:par>
                            </p:childTnLst>
                          </p:cTn>
                        </p:par>
                        <p:par>
                          <p:cTn id="201" fill="hold">
                            <p:stCondLst>
                              <p:cond delay="500"/>
                            </p:stCondLst>
                            <p:childTnLst>
                              <p:par>
                                <p:cTn id="202" presetID="10" presetClass="exit" presetSubtype="0" fill="hold" grpId="0" nodeType="afterEffect">
                                  <p:stCondLst>
                                    <p:cond delay="0"/>
                                  </p:stCondLst>
                                  <p:iterate type="lt">
                                    <p:tmPct val="0"/>
                                  </p:iterate>
                                  <p:childTnLst>
                                    <p:animEffect transition="out" filter="fade">
                                      <p:cBhvr>
                                        <p:cTn id="203" dur="500"/>
                                        <p:tgtEl>
                                          <p:spTgt spid="438335">
                                            <p:txEl>
                                              <p:pRg st="1" end="1"/>
                                            </p:txEl>
                                          </p:spTgt>
                                        </p:tgtEl>
                                      </p:cBhvr>
                                    </p:animEffect>
                                    <p:set>
                                      <p:cBhvr>
                                        <p:cTn id="204" dur="1" fill="hold">
                                          <p:stCondLst>
                                            <p:cond delay="499"/>
                                          </p:stCondLst>
                                        </p:cTn>
                                        <p:tgtEl>
                                          <p:spTgt spid="438335">
                                            <p:txEl>
                                              <p:pRg st="1" end="1"/>
                                            </p:txEl>
                                          </p:spTgt>
                                        </p:tgtEl>
                                        <p:attrNameLst>
                                          <p:attrName>style.visibility</p:attrName>
                                        </p:attrNameLst>
                                      </p:cBhvr>
                                      <p:to>
                                        <p:strVal val="hidden"/>
                                      </p:to>
                                    </p:set>
                                  </p:childTnLst>
                                </p:cTn>
                              </p:par>
                            </p:childTnLst>
                          </p:cTn>
                        </p:par>
                        <p:par>
                          <p:cTn id="205" fill="hold">
                            <p:stCondLst>
                              <p:cond delay="1000"/>
                            </p:stCondLst>
                            <p:childTnLst>
                              <p:par>
                                <p:cTn id="206" presetID="10" presetClass="exit" presetSubtype="0" fill="hold" grpId="0" nodeType="afterEffect">
                                  <p:stCondLst>
                                    <p:cond delay="0"/>
                                  </p:stCondLst>
                                  <p:iterate type="lt">
                                    <p:tmPct val="0"/>
                                  </p:iterate>
                                  <p:childTnLst>
                                    <p:animEffect transition="out" filter="fade">
                                      <p:cBhvr>
                                        <p:cTn id="207" dur="500"/>
                                        <p:tgtEl>
                                          <p:spTgt spid="438335">
                                            <p:bg/>
                                          </p:spTgt>
                                        </p:tgtEl>
                                      </p:cBhvr>
                                    </p:animEffect>
                                    <p:set>
                                      <p:cBhvr>
                                        <p:cTn id="20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52</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32</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Lagerfeuer</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Singen</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Geländespiel</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Hajk</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Essen</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Abendrunde</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Versprechen</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altLang="en-US" sz="4400" b="1" dirty="0">
                <a:effectLst>
                  <a:outerShdw blurRad="38100" dist="38100" dir="2700000" algn="tl">
                    <a:srgbClr val="C0C0C0"/>
                  </a:outerShdw>
                </a:effectLst>
              </a:rPr>
              <a:t>Nenne deinen Lieblings-Programmpunkt auf</a:t>
            </a:r>
          </a:p>
          <a:p>
            <a:pPr algn="ctr"/>
            <a:r>
              <a:rPr lang="de-DE" altLang="en-US" sz="4400" b="1" dirty="0">
                <a:effectLst>
                  <a:outerShdw blurRad="38100" dist="38100" dir="2700000" algn="tl">
                    <a:srgbClr val="C0C0C0"/>
                  </a:outerShdw>
                </a:effectLst>
              </a:rPr>
              <a:t>einem Lager.</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4653" y="1776"/>
              <a:ext cx="4606" cy="2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6737 0.46343 L -0.96737 0.46343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42" presetClass="path" presetSubtype="0" fill="hold" grpId="1" nodeType="withEffect">
                                  <p:stCondLst>
                                    <p:cond delay="0"/>
                                  </p:stCondLst>
                                  <p:iterate type="lt">
                                    <p:tmPct val="0"/>
                                  </p:iterate>
                                  <p:childTnLst>
                                    <p:animMotion origin="layout" path="M -0.9764 0.41436 L -0.9764 0.41436 " pathEditMode="fixed" rAng="0" ptsTypes="AA">
                                      <p:cBhvr>
                                        <p:cTn id="158" dur="10" fill="hold"/>
                                        <p:tgtEl>
                                          <p:spTgt spid="438335">
                                            <p:txEl>
                                              <p:pRg st="1" end="1"/>
                                            </p:txEl>
                                          </p:spTgt>
                                        </p:tgtEl>
                                        <p:attrNameLst>
                                          <p:attrName>ppt_x</p:attrName>
                                          <p:attrName>ppt_y</p:attrName>
                                        </p:attrNameLst>
                                      </p:cBhvr>
                                      <p:rCtr x="0" y="0"/>
                                    </p:animMotion>
                                  </p:childTnLst>
                                </p:cTn>
                              </p:par>
                              <p:par>
                                <p:cTn id="159" presetID="1" presetClass="exit" presetSubtype="0" fill="hold" grpId="2" nodeType="withEffect">
                                  <p:stCondLst>
                                    <p:cond delay="0"/>
                                  </p:stCondLst>
                                  <p:childTnLst>
                                    <p:set>
                                      <p:cBhvr>
                                        <p:cTn id="160" dur="1" fill="hold">
                                          <p:stCondLst>
                                            <p:cond delay="0"/>
                                          </p:stCondLst>
                                        </p:cTn>
                                        <p:tgtEl>
                                          <p:spTgt spid="438335">
                                            <p:txEl>
                                              <p:pRg st="0" end="0"/>
                                            </p:txEl>
                                          </p:spTgt>
                                        </p:tgtEl>
                                        <p:attrNameLst>
                                          <p:attrName>style.visibility</p:attrName>
                                        </p:attrNameLst>
                                      </p:cBhvr>
                                      <p:to>
                                        <p:strVal val="hidden"/>
                                      </p:to>
                                    </p:set>
                                  </p:childTnLst>
                                </p:cTn>
                              </p:par>
                              <p:par>
                                <p:cTn id="161" presetID="1" presetClass="exit" presetSubtype="0" fill="hold" grpId="2" nodeType="withEffect">
                                  <p:stCondLst>
                                    <p:cond delay="0"/>
                                  </p:stCondLst>
                                  <p:childTnLst>
                                    <p:set>
                                      <p:cBhvr>
                                        <p:cTn id="162" dur="1" fill="hold">
                                          <p:stCondLst>
                                            <p:cond delay="0"/>
                                          </p:stCondLst>
                                        </p:cTn>
                                        <p:tgtEl>
                                          <p:spTgt spid="438335">
                                            <p:txEl>
                                              <p:pRg st="1" end="1"/>
                                            </p:txEl>
                                          </p:spTgt>
                                        </p:tgtEl>
                                        <p:attrNameLst>
                                          <p:attrName>style.visibility</p:attrName>
                                        </p:attrNameLst>
                                      </p:cBhvr>
                                      <p:to>
                                        <p:strVal val="hidden"/>
                                      </p:to>
                                    </p:set>
                                  </p:childTnLst>
                                </p:cTn>
                              </p:par>
                              <p:par>
                                <p:cTn id="163" presetID="1" presetClass="exit" presetSubtype="0" fill="hold" grpId="2" nodeType="withEffect">
                                  <p:stCondLst>
                                    <p:cond delay="0"/>
                                  </p:stCondLst>
                                  <p:childTnLst>
                                    <p:set>
                                      <p:cBhvr>
                                        <p:cTn id="164" dur="1" fill="hold">
                                          <p:stCondLst>
                                            <p:cond delay="0"/>
                                          </p:stCondLst>
                                        </p:cTn>
                                        <p:tgtEl>
                                          <p:spTgt spid="438335">
                                            <p:bg/>
                                          </p:spTgt>
                                        </p:tgtEl>
                                        <p:attrNameLst>
                                          <p:attrName>style.visibility</p:attrName>
                                        </p:attrNameLst>
                                      </p:cBhvr>
                                      <p:to>
                                        <p:strVal val="hidden"/>
                                      </p:to>
                                    </p:set>
                                  </p:childTnLst>
                                </p:cTn>
                              </p:par>
                            </p:childTnLst>
                          </p:cTn>
                        </p:par>
                        <p:par>
                          <p:cTn id="165" fill="hold" nodeType="afterGroup">
                            <p:stCondLst>
                              <p:cond delay="10"/>
                            </p:stCondLst>
                            <p:childTnLst>
                              <p:par>
                                <p:cTn id="166" presetID="12" presetClass="exit" presetSubtype="1" fill="hold" nodeType="afterEffect">
                                  <p:stCondLst>
                                    <p:cond delay="0"/>
                                  </p:stCondLst>
                                  <p:childTnLst>
                                    <p:animEffect transition="out" filter="slide(fromTop)">
                                      <p:cBhvr>
                                        <p:cTn id="167" dur="1000"/>
                                        <p:tgtEl>
                                          <p:spTgt spid="438332"/>
                                        </p:tgtEl>
                                      </p:cBhvr>
                                    </p:animEffect>
                                    <p:set>
                                      <p:cBhvr>
                                        <p:cTn id="168" dur="1" fill="hold">
                                          <p:stCondLst>
                                            <p:cond delay="999"/>
                                          </p:stCondLst>
                                        </p:cTn>
                                        <p:tgtEl>
                                          <p:spTgt spid="438332"/>
                                        </p:tgtEl>
                                        <p:attrNameLst>
                                          <p:attrName>style.visibility</p:attrName>
                                        </p:attrNameLst>
                                      </p:cBhvr>
                                      <p:to>
                                        <p:strVal val="hidden"/>
                                      </p:to>
                                    </p:set>
                                  </p:childTnLst>
                                </p:cTn>
                              </p:par>
                            </p:childTnLst>
                          </p:cTn>
                        </p:par>
                        <p:par>
                          <p:cTn id="169" fill="hold" nodeType="afterGroup">
                            <p:stCondLst>
                              <p:cond delay="1010"/>
                            </p:stCondLst>
                            <p:childTnLst>
                              <p:par>
                                <p:cTn id="170" presetID="10" presetClass="entr" presetSubtype="0" fill="hold" grpId="5" nodeType="afterEffect">
                                  <p:stCondLst>
                                    <p:cond delay="490"/>
                                  </p:stCondLst>
                                  <p:childTnLst>
                                    <p:set>
                                      <p:cBhvr>
                                        <p:cTn id="171" dur="1" fill="hold">
                                          <p:stCondLst>
                                            <p:cond delay="0"/>
                                          </p:stCondLst>
                                        </p:cTn>
                                        <p:tgtEl>
                                          <p:spTgt spid="438335">
                                            <p:bg/>
                                          </p:spTgt>
                                        </p:tgtEl>
                                        <p:attrNameLst>
                                          <p:attrName>style.visibility</p:attrName>
                                        </p:attrNameLst>
                                      </p:cBhvr>
                                      <p:to>
                                        <p:strVal val="visible"/>
                                      </p:to>
                                    </p:set>
                                    <p:animEffect transition="in" filter="fade">
                                      <p:cBhvr>
                                        <p:cTn id="172" dur="500"/>
                                        <p:tgtEl>
                                          <p:spTgt spid="438335">
                                            <p:bg/>
                                          </p:spTgt>
                                        </p:tgtEl>
                                      </p:cBhvr>
                                    </p:animEffect>
                                  </p:childTnLst>
                                </p:cTn>
                              </p:par>
                            </p:childTnLst>
                          </p:cTn>
                        </p:par>
                        <p:par>
                          <p:cTn id="173" fill="hold" nodeType="afterGroup">
                            <p:stCondLst>
                              <p:cond delay="2000"/>
                            </p:stCondLst>
                            <p:childTnLst>
                              <p:par>
                                <p:cTn id="174" presetID="10" presetClass="entr" presetSubtype="0" fill="hold" grpId="4" nodeType="afterEffect">
                                  <p:stCondLst>
                                    <p:cond delay="0"/>
                                  </p:stCondLst>
                                  <p:iterate type="lt">
                                    <p:tmPct val="0"/>
                                  </p:iterate>
                                  <p:childTnLst>
                                    <p:set>
                                      <p:cBhvr>
                                        <p:cTn id="175" dur="1" fill="hold">
                                          <p:stCondLst>
                                            <p:cond delay="0"/>
                                          </p:stCondLst>
                                        </p:cTn>
                                        <p:tgtEl>
                                          <p:spTgt spid="438335">
                                            <p:txEl>
                                              <p:pRg st="0" end="0"/>
                                            </p:txEl>
                                          </p:spTgt>
                                        </p:tgtEl>
                                        <p:attrNameLst>
                                          <p:attrName>style.visibility</p:attrName>
                                        </p:attrNameLst>
                                      </p:cBhvr>
                                      <p:to>
                                        <p:strVal val="visible"/>
                                      </p:to>
                                    </p:set>
                                    <p:animEffect transition="in" filter="fade">
                                      <p:cBhvr>
                                        <p:cTn id="176" dur="500"/>
                                        <p:tgtEl>
                                          <p:spTgt spid="438335">
                                            <p:txEl>
                                              <p:pRg st="0" end="0"/>
                                            </p:txEl>
                                          </p:spTgt>
                                        </p:tgtEl>
                                      </p:cBhvr>
                                    </p:animEffect>
                                  </p:childTnLst>
                                </p:cTn>
                              </p:par>
                            </p:childTnLst>
                          </p:cTn>
                        </p:par>
                        <p:par>
                          <p:cTn id="177" fill="hold">
                            <p:stCondLst>
                              <p:cond delay="2500"/>
                            </p:stCondLst>
                            <p:childTnLst>
                              <p:par>
                                <p:cTn id="178" presetID="10" presetClass="entr" presetSubtype="0" fill="hold" grpId="4" nodeType="afterEffect">
                                  <p:stCondLst>
                                    <p:cond delay="0"/>
                                  </p:stCondLst>
                                  <p:iterate type="lt">
                                    <p:tmPct val="0"/>
                                  </p:iterate>
                                  <p:childTnLst>
                                    <p:set>
                                      <p:cBhvr>
                                        <p:cTn id="179" dur="1" fill="hold">
                                          <p:stCondLst>
                                            <p:cond delay="0"/>
                                          </p:stCondLst>
                                        </p:cTn>
                                        <p:tgtEl>
                                          <p:spTgt spid="438335">
                                            <p:txEl>
                                              <p:pRg st="1" end="1"/>
                                            </p:txEl>
                                          </p:spTgt>
                                        </p:tgtEl>
                                        <p:attrNameLst>
                                          <p:attrName>style.visibility</p:attrName>
                                        </p:attrNameLst>
                                      </p:cBhvr>
                                      <p:to>
                                        <p:strVal val="visible"/>
                                      </p:to>
                                    </p:set>
                                    <p:animEffect transition="in" filter="fade">
                                      <p:cBhvr>
                                        <p:cTn id="180" dur="500"/>
                                        <p:tgtEl>
                                          <p:spTgt spid="438335">
                                            <p:txEl>
                                              <p:pRg st="1" end="1"/>
                                            </p:txEl>
                                          </p:spTgt>
                                        </p:tgtEl>
                                      </p:cBhvr>
                                    </p:animEffect>
                                  </p:childTnLst>
                                </p:cTn>
                              </p:par>
                            </p:childTnLst>
                          </p:cTn>
                        </p:par>
                        <p:par>
                          <p:cTn id="181" fill="hold" nodeType="afterGroup">
                            <p:stCondLst>
                              <p:cond delay="3000"/>
                            </p:stCondLst>
                            <p:childTnLst>
                              <p:par>
                                <p:cTn id="182" presetID="27" presetClass="entr" presetSubtype="0" fill="hold" grpId="3" nodeType="afterEffect">
                                  <p:stCondLst>
                                    <p:cond delay="0"/>
                                  </p:stCondLst>
                                  <p:iterate type="lt">
                                    <p:tmPct val="50000"/>
                                  </p:iterate>
                                  <p:childTnLst>
                                    <p:set>
                                      <p:cBhvr>
                                        <p:cTn id="18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8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86" dur="80"/>
                                        <p:tgtEl>
                                          <p:spTgt spid="438335">
                                            <p:txEl>
                                              <p:pRg st="0" end="0"/>
                                            </p:txEl>
                                          </p:spTgt>
                                        </p:tgtEl>
                                        <p:attrNameLst>
                                          <p:attrName>fill.type</p:attrName>
                                        </p:attrNameLst>
                                      </p:cBhvr>
                                      <p:to>
                                        <p:strVal val="solid"/>
                                      </p:to>
                                    </p:set>
                                  </p:childTnLst>
                                </p:cTn>
                              </p:par>
                            </p:childTnLst>
                          </p:cTn>
                        </p:par>
                        <p:par>
                          <p:cTn id="187" fill="hold">
                            <p:stCondLst>
                              <p:cond delay="4520"/>
                            </p:stCondLst>
                            <p:childTnLst>
                              <p:par>
                                <p:cTn id="188" presetID="27" presetClass="entr" presetSubtype="0" fill="hold" grpId="3" nodeType="afterEffect">
                                  <p:stCondLst>
                                    <p:cond delay="0"/>
                                  </p:stCondLst>
                                  <p:iterate type="lt">
                                    <p:tmPct val="50000"/>
                                  </p:iterate>
                                  <p:childTnLst>
                                    <p:set>
                                      <p:cBhvr>
                                        <p:cTn id="189" dur="1" fill="hold">
                                          <p:stCondLst>
                                            <p:cond delay="0"/>
                                          </p:stCondLst>
                                        </p:cTn>
                                        <p:tgtEl>
                                          <p:spTgt spid="438335">
                                            <p:txEl>
                                              <p:pRg st="1" end="1"/>
                                            </p:txEl>
                                          </p:spTgt>
                                        </p:tgtEl>
                                        <p:attrNameLst>
                                          <p:attrName>style.visibility</p:attrName>
                                        </p:attrNameLst>
                                      </p:cBhvr>
                                      <p:to>
                                        <p:strVal val="visible"/>
                                      </p:to>
                                    </p:set>
                                    <p:anim calcmode="discrete" valueType="clr">
                                      <p:cBhvr override="childStyle">
                                        <p:cTn id="190" dur="80"/>
                                        <p:tgtEl>
                                          <p:spTgt spid="438335">
                                            <p:txEl>
                                              <p:pRg st="1" end="1"/>
                                            </p:txEl>
                                          </p:spTgt>
                                        </p:tgtEl>
                                        <p:attrNameLst>
                                          <p:attrName>style.color</p:attrName>
                                        </p:attrNameLst>
                                      </p:cBhvr>
                                      <p:tavLst>
                                        <p:tav tm="0">
                                          <p:val>
                                            <p:clrVal>
                                              <a:srgbClr val="CC9900"/>
                                            </p:clrVal>
                                          </p:val>
                                        </p:tav>
                                        <p:tav tm="50000">
                                          <p:val>
                                            <p:clrVal>
                                              <a:srgbClr val="663300"/>
                                            </p:clrVal>
                                          </p:val>
                                        </p:tav>
                                      </p:tavLst>
                                    </p:anim>
                                    <p:anim calcmode="discrete" valueType="clr">
                                      <p:cBhvr>
                                        <p:cTn id="191" dur="80"/>
                                        <p:tgtEl>
                                          <p:spTgt spid="438335">
                                            <p:txEl>
                                              <p:pRg st="1" end="1"/>
                                            </p:txEl>
                                          </p:spTgt>
                                        </p:tgtEl>
                                        <p:attrNameLst>
                                          <p:attrName>fillcolor</p:attrName>
                                        </p:attrNameLst>
                                      </p:cBhvr>
                                      <p:tavLst>
                                        <p:tav tm="0">
                                          <p:val>
                                            <p:clrVal>
                                              <a:schemeClr val="accent2"/>
                                            </p:clrVal>
                                          </p:val>
                                        </p:tav>
                                        <p:tav tm="50000">
                                          <p:val>
                                            <p:clrVal>
                                              <a:schemeClr val="hlink"/>
                                            </p:clrVal>
                                          </p:val>
                                        </p:tav>
                                      </p:tavLst>
                                    </p:anim>
                                    <p:set>
                                      <p:cBhvr>
                                        <p:cTn id="192" dur="80"/>
                                        <p:tgtEl>
                                          <p:spTgt spid="438335">
                                            <p:txEl>
                                              <p:pRg st="1" end="1"/>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3" restart="whenNotActive" fill="hold" evtFilter="cancelBubble" nodeType="interactiveSeq">
                <p:stCondLst>
                  <p:cond evt="onClick" delay="0">
                    <p:tgtEl>
                      <p:spTgt spid="438336"/>
                    </p:tgtEl>
                  </p:cond>
                </p:stCondLst>
                <p:endSync evt="end" delay="0">
                  <p:rtn val="all"/>
                </p:endSync>
                <p:childTnLst>
                  <p:par>
                    <p:cTn id="194" fill="hold" nodeType="clickPar">
                      <p:stCondLst>
                        <p:cond delay="0"/>
                      </p:stCondLst>
                      <p:childTnLst>
                        <p:par>
                          <p:cTn id="195" fill="hold" nodeType="withGroup">
                            <p:stCondLst>
                              <p:cond delay="0"/>
                            </p:stCondLst>
                            <p:childTnLst>
                              <p:par>
                                <p:cTn id="196" presetID="3" presetClass="entr" presetSubtype="0" fill="hold" grpId="1" nodeType="clickEffect">
                                  <p:stCondLst>
                                    <p:cond delay="0"/>
                                  </p:stCondLst>
                                  <p:childTnLst>
                                    <p:set>
                                      <p:cBhvr>
                                        <p:cTn id="197" dur="1" fill="hold">
                                          <p:stCondLst>
                                            <p:cond delay="0"/>
                                          </p:stCondLst>
                                        </p:cTn>
                                        <p:tgtEl>
                                          <p:spTgt spid="438286"/>
                                        </p:tgtEl>
                                        <p:attrNameLst>
                                          <p:attrName>style.visibility</p:attrName>
                                        </p:attrNameLst>
                                      </p:cBhvr>
                                      <p:to>
                                        <p:strVal val="visible"/>
                                      </p:to>
                                    </p:set>
                                  </p:childTnLst>
                                </p:cTn>
                              </p:par>
                              <p:par>
                                <p:cTn id="198" presetID="3" presetClass="exit" presetSubtype="0" fill="hold" grpId="2" nodeType="withEffect">
                                  <p:stCondLst>
                                    <p:cond delay="0"/>
                                  </p:stCondLst>
                                  <p:childTnLst>
                                    <p:set>
                                      <p:cBhvr>
                                        <p:cTn id="199" dur="1" fill="hold">
                                          <p:stCondLst>
                                            <p:cond delay="0"/>
                                          </p:stCondLst>
                                        </p:cTn>
                                        <p:tgtEl>
                                          <p:spTgt spid="438287"/>
                                        </p:tgtEl>
                                        <p:attrNameLst>
                                          <p:attrName>style.visibility</p:attrName>
                                        </p:attrNameLst>
                                      </p:cBhvr>
                                      <p:to>
                                        <p:strVal val="hidden"/>
                                      </p:to>
                                    </p:set>
                                  </p:childTnLst>
                                </p:cTn>
                              </p:par>
                              <p:par>
                                <p:cTn id="200" presetID="3" presetClass="exit" presetSubtype="0" fill="hold" grpId="1" nodeType="withEffect">
                                  <p:stCondLst>
                                    <p:cond delay="0"/>
                                  </p:stCondLst>
                                  <p:childTnLst>
                                    <p:set>
                                      <p:cBhvr>
                                        <p:cTn id="201" dur="1" fill="hold">
                                          <p:stCondLst>
                                            <p:cond delay="0"/>
                                          </p:stCondLst>
                                        </p:cTn>
                                        <p:tgtEl>
                                          <p:spTgt spid="438288"/>
                                        </p:tgtEl>
                                        <p:attrNameLst>
                                          <p:attrName>style.visibility</p:attrName>
                                        </p:attrNameLst>
                                      </p:cBhvr>
                                      <p:to>
                                        <p:strVal val="hidden"/>
                                      </p:to>
                                    </p:set>
                                  </p:childTnLst>
                                </p:cTn>
                              </p:par>
                              <p:par>
                                <p:cTn id="202" presetID="3" presetClass="exit" presetSubtype="0" fill="hold" grpId="1" nodeType="withEffect">
                                  <p:stCondLst>
                                    <p:cond delay="0"/>
                                  </p:stCondLst>
                                  <p:childTnLst>
                                    <p:set>
                                      <p:cBhvr>
                                        <p:cTn id="203" dur="1" fill="hold">
                                          <p:stCondLst>
                                            <p:cond delay="0"/>
                                          </p:stCondLst>
                                        </p:cTn>
                                        <p:tgtEl>
                                          <p:spTgt spid="438283"/>
                                        </p:tgtEl>
                                        <p:attrNameLst>
                                          <p:attrName>style.visibility</p:attrName>
                                        </p:attrNameLst>
                                      </p:cBhvr>
                                      <p:to>
                                        <p:strVal val="hidden"/>
                                      </p:to>
                                    </p:set>
                                  </p:childTnLst>
                                </p:cTn>
                              </p:par>
                              <p:par>
                                <p:cTn id="204" presetID="3" presetClass="exit" presetSubtype="0" fill="hold" grpId="1" nodeType="withEffect">
                                  <p:stCondLst>
                                    <p:cond delay="0"/>
                                  </p:stCondLst>
                                  <p:childTnLst>
                                    <p:set>
                                      <p:cBhvr>
                                        <p:cTn id="205" dur="1" fill="hold">
                                          <p:stCondLst>
                                            <p:cond delay="0"/>
                                          </p:stCondLst>
                                        </p:cTn>
                                        <p:tgtEl>
                                          <p:spTgt spid="438284"/>
                                        </p:tgtEl>
                                        <p:attrNameLst>
                                          <p:attrName>style.visibility</p:attrName>
                                        </p:attrNameLst>
                                      </p:cBhvr>
                                      <p:to>
                                        <p:strVal val="hidden"/>
                                      </p:to>
                                    </p:set>
                                  </p:childTnLst>
                                </p:cTn>
                              </p:par>
                              <p:par>
                                <p:cTn id="206" presetID="3" presetClass="exit" presetSubtype="0" fill="hold" grpId="1" nodeType="withEffect">
                                  <p:stCondLst>
                                    <p:cond delay="0"/>
                                  </p:stCondLst>
                                  <p:childTnLst>
                                    <p:set>
                                      <p:cBhvr>
                                        <p:cTn id="20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8" restart="whenNotActive" fill="hold" evtFilter="cancelBubble" nodeType="interactiveSeq">
                <p:stCondLst>
                  <p:cond evt="onClick" delay="0">
                    <p:tgtEl>
                      <p:spTgt spid="78"/>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0" nodeType="afterEffect">
                                  <p:stCondLst>
                                    <p:cond delay="0"/>
                                  </p:stCondLst>
                                  <p:iterate type="lt">
                                    <p:tmPct val="0"/>
                                  </p:iterate>
                                  <p:childTnLst>
                                    <p:animEffect transition="out" filter="fade">
                                      <p:cBhvr>
                                        <p:cTn id="212" dur="500"/>
                                        <p:tgtEl>
                                          <p:spTgt spid="438335">
                                            <p:txEl>
                                              <p:pRg st="0" end="0"/>
                                            </p:txEl>
                                          </p:spTgt>
                                        </p:tgtEl>
                                      </p:cBhvr>
                                    </p:animEffect>
                                    <p:set>
                                      <p:cBhvr>
                                        <p:cTn id="213" dur="1" fill="hold">
                                          <p:stCondLst>
                                            <p:cond delay="499"/>
                                          </p:stCondLst>
                                        </p:cTn>
                                        <p:tgtEl>
                                          <p:spTgt spid="438335">
                                            <p:txEl>
                                              <p:pRg st="0" end="0"/>
                                            </p:txEl>
                                          </p:spTgt>
                                        </p:tgtEl>
                                        <p:attrNameLst>
                                          <p:attrName>style.visibility</p:attrName>
                                        </p:attrNameLst>
                                      </p:cBhvr>
                                      <p:to>
                                        <p:strVal val="hidden"/>
                                      </p:to>
                                    </p:set>
                                  </p:childTnLst>
                                </p:cTn>
                              </p:par>
                            </p:childTnLst>
                          </p:cTn>
                        </p:par>
                        <p:par>
                          <p:cTn id="214" fill="hold">
                            <p:stCondLst>
                              <p:cond delay="500"/>
                            </p:stCondLst>
                            <p:childTnLst>
                              <p:par>
                                <p:cTn id="215" presetID="10" presetClass="exit" presetSubtype="0" fill="hold" grpId="0" nodeType="afterEffect">
                                  <p:stCondLst>
                                    <p:cond delay="0"/>
                                  </p:stCondLst>
                                  <p:iterate type="lt">
                                    <p:tmPct val="0"/>
                                  </p:iterate>
                                  <p:childTnLst>
                                    <p:animEffect transition="out" filter="fade">
                                      <p:cBhvr>
                                        <p:cTn id="216" dur="500"/>
                                        <p:tgtEl>
                                          <p:spTgt spid="438335">
                                            <p:txEl>
                                              <p:pRg st="1" end="1"/>
                                            </p:txEl>
                                          </p:spTgt>
                                        </p:tgtEl>
                                      </p:cBhvr>
                                    </p:animEffect>
                                    <p:set>
                                      <p:cBhvr>
                                        <p:cTn id="217" dur="1" fill="hold">
                                          <p:stCondLst>
                                            <p:cond delay="499"/>
                                          </p:stCondLst>
                                        </p:cTn>
                                        <p:tgtEl>
                                          <p:spTgt spid="438335">
                                            <p:txEl>
                                              <p:pRg st="1" end="1"/>
                                            </p:txEl>
                                          </p:spTgt>
                                        </p:tgtEl>
                                        <p:attrNameLst>
                                          <p:attrName>style.visibility</p:attrName>
                                        </p:attrNameLst>
                                      </p:cBhvr>
                                      <p:to>
                                        <p:strVal val="hidden"/>
                                      </p:to>
                                    </p:set>
                                  </p:childTnLst>
                                </p:cTn>
                              </p:par>
                            </p:childTnLst>
                          </p:cTn>
                        </p:par>
                        <p:par>
                          <p:cTn id="218" fill="hold">
                            <p:stCondLst>
                              <p:cond delay="1000"/>
                            </p:stCondLst>
                            <p:childTnLst>
                              <p:par>
                                <p:cTn id="219" presetID="10" presetClass="exit" presetSubtype="0" fill="hold" grpId="0" nodeType="afterEffect">
                                  <p:stCondLst>
                                    <p:cond delay="0"/>
                                  </p:stCondLst>
                                  <p:iterate type="lt">
                                    <p:tmPct val="0"/>
                                  </p:iterate>
                                  <p:childTnLst>
                                    <p:animEffect transition="out" filter="fade">
                                      <p:cBhvr>
                                        <p:cTn id="220" dur="500"/>
                                        <p:tgtEl>
                                          <p:spTgt spid="438335">
                                            <p:bg/>
                                          </p:spTgt>
                                        </p:tgtEl>
                                      </p:cBhvr>
                                    </p:animEffect>
                                    <p:set>
                                      <p:cBhvr>
                                        <p:cTn id="22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102</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39</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27</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err="1">
                <a:solidFill>
                  <a:schemeClr val="bg1"/>
                </a:solidFill>
                <a:effectLst/>
                <a:latin typeface="Impact" pitchFamily="34" charset="0"/>
              </a:rPr>
              <a:t>Planen</a:t>
            </a:r>
            <a:r>
              <a:rPr lang="en-US" altLang="en-US" sz="3200" dirty="0">
                <a:solidFill>
                  <a:schemeClr val="bg1"/>
                </a:solidFill>
                <a:effectLst/>
                <a:latin typeface="Impact" pitchFamily="34" charset="0"/>
              </a:rPr>
              <a:t> </a:t>
            </a:r>
            <a:r>
              <a:rPr lang="en-US" altLang="en-US" sz="3200" dirty="0" err="1">
                <a:solidFill>
                  <a:schemeClr val="bg1"/>
                </a:solidFill>
                <a:effectLst/>
                <a:latin typeface="Impact" pitchFamily="34" charset="0"/>
              </a:rPr>
              <a:t>knüpfen</a:t>
            </a:r>
            <a:endParaRPr lang="en-US" altLang="en-US" sz="32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Fehlende</a:t>
            </a:r>
            <a:r>
              <a:rPr lang="en-US" altLang="en-US" sz="2400" dirty="0">
                <a:solidFill>
                  <a:schemeClr val="bg1"/>
                </a:solidFill>
                <a:effectLst/>
                <a:latin typeface="Impact" pitchFamily="34" charset="0"/>
              </a:rPr>
              <a:t> </a:t>
            </a:r>
            <a:r>
              <a:rPr lang="en-US" altLang="en-US" sz="2400" dirty="0" err="1">
                <a:solidFill>
                  <a:schemeClr val="bg1"/>
                </a:solidFill>
                <a:effectLst/>
                <a:latin typeface="Impact" pitchFamily="34" charset="0"/>
              </a:rPr>
              <a:t>Hilfe</a:t>
            </a:r>
            <a:r>
              <a:rPr lang="en-US" altLang="en-US" sz="2400" dirty="0">
                <a:solidFill>
                  <a:schemeClr val="bg1"/>
                </a:solidFill>
                <a:effectLst/>
                <a:latin typeface="Impact" pitchFamily="34" charset="0"/>
              </a:rPr>
              <a:t>/</a:t>
            </a:r>
            <a:br>
              <a:rPr lang="en-US" altLang="en-US" sz="2400" dirty="0">
                <a:solidFill>
                  <a:schemeClr val="bg1"/>
                </a:solidFill>
                <a:effectLst/>
                <a:latin typeface="Impact" pitchFamily="34" charset="0"/>
              </a:rPr>
            </a:br>
            <a:r>
              <a:rPr lang="en-US" altLang="en-US" sz="2400" dirty="0" err="1">
                <a:solidFill>
                  <a:schemeClr val="bg1"/>
                </a:solidFill>
                <a:effectLst/>
                <a:latin typeface="Impact" pitchFamily="34" charset="0"/>
              </a:rPr>
              <a:t>Andere</a:t>
            </a:r>
            <a:r>
              <a:rPr lang="en-US" altLang="en-US" sz="2400" dirty="0">
                <a:solidFill>
                  <a:schemeClr val="bg1"/>
                </a:solidFill>
                <a:effectLst/>
                <a:latin typeface="Impact" pitchFamily="34" charset="0"/>
              </a:rPr>
              <a:t> Leute</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Schlechtes</a:t>
            </a:r>
            <a:br>
              <a:rPr lang="en-US" altLang="en-US" sz="2800" dirty="0">
                <a:solidFill>
                  <a:schemeClr val="bg1"/>
                </a:solidFill>
                <a:effectLst/>
                <a:latin typeface="Impact" pitchFamily="34" charset="0"/>
              </a:rPr>
            </a:br>
            <a:r>
              <a:rPr lang="en-US" altLang="en-US" sz="2800" dirty="0">
                <a:solidFill>
                  <a:schemeClr val="bg1"/>
                </a:solidFill>
                <a:effectLst/>
                <a:latin typeface="Impact" pitchFamily="34" charset="0"/>
              </a:rPr>
              <a:t>Wetter</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Abspannen</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Heringe</a:t>
            </a:r>
            <a:br>
              <a:rPr lang="en-US" altLang="en-US" sz="2800" dirty="0">
                <a:solidFill>
                  <a:schemeClr val="bg1"/>
                </a:solidFill>
                <a:effectLst/>
                <a:latin typeface="Impact" pitchFamily="34" charset="0"/>
              </a:rPr>
            </a:br>
            <a:r>
              <a:rPr lang="en-US" altLang="en-US" sz="2800" dirty="0" err="1">
                <a:solidFill>
                  <a:schemeClr val="bg1"/>
                </a:solidFill>
                <a:effectLst/>
                <a:latin typeface="Impact" pitchFamily="34" charset="0"/>
              </a:rPr>
              <a:t>einschlagen</a:t>
            </a:r>
            <a:endParaRPr lang="en-US" altLang="en-US" sz="28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Schlechter</a:t>
            </a:r>
            <a:br>
              <a:rPr lang="en-US" altLang="en-US" sz="2800" dirty="0">
                <a:solidFill>
                  <a:schemeClr val="bg1"/>
                </a:solidFill>
                <a:effectLst/>
                <a:latin typeface="Impact" pitchFamily="34" charset="0"/>
              </a:rPr>
            </a:br>
            <a:r>
              <a:rPr lang="en-US" altLang="en-US" sz="2800" dirty="0">
                <a:solidFill>
                  <a:schemeClr val="bg1"/>
                </a:solidFill>
                <a:effectLst/>
                <a:latin typeface="Impact" pitchFamily="34" charset="0"/>
              </a:rPr>
              <a:t>Boden</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Batman</a:t>
            </a:r>
            <a:br>
              <a:rPr lang="en-US" altLang="en-US" sz="2800" dirty="0">
                <a:solidFill>
                  <a:schemeClr val="bg1"/>
                </a:solidFill>
                <a:effectLst/>
                <a:latin typeface="Impact" pitchFamily="34" charset="0"/>
              </a:rPr>
            </a:br>
            <a:r>
              <a:rPr lang="en-US" altLang="en-US" sz="2800" dirty="0" err="1">
                <a:solidFill>
                  <a:schemeClr val="bg1"/>
                </a:solidFill>
                <a:effectLst/>
                <a:latin typeface="Impact" pitchFamily="34" charset="0"/>
              </a:rPr>
              <a:t>festmachen</a:t>
            </a:r>
            <a:endParaRPr lang="en-US" altLang="en-US" sz="28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Mittelstange</a:t>
            </a:r>
            <a:r>
              <a:rPr lang="en-US" altLang="en-US" sz="2400" dirty="0">
                <a:solidFill>
                  <a:schemeClr val="bg1"/>
                </a:solidFill>
                <a:effectLst/>
                <a:latin typeface="Impact" pitchFamily="34" charset="0"/>
              </a:rPr>
              <a:t> </a:t>
            </a:r>
            <a:r>
              <a:rPr lang="en-US" altLang="en-US" sz="2400" dirty="0" err="1">
                <a:solidFill>
                  <a:schemeClr val="bg1"/>
                </a:solidFill>
                <a:effectLst/>
                <a:latin typeface="Impact" pitchFamily="34" charset="0"/>
              </a:rPr>
              <a:t>halten</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1372494" y="6355556"/>
            <a:ext cx="931662"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38409"/>
            <a:ext cx="7472362" cy="4118005"/>
            <a:chOff x="-4707" y="1773"/>
            <a:chExt cx="4707" cy="2570"/>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4658" y="1773"/>
              <a:ext cx="4606" cy="2567"/>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err="1">
                <a:solidFill>
                  <a:schemeClr val="bg1"/>
                </a:solidFill>
                <a:effectLst>
                  <a:outerShdw blurRad="38100" dist="38100" dir="2700000" algn="tl">
                    <a:srgbClr val="000000"/>
                  </a:outerShdw>
                </a:effectLst>
                <a:latin typeface="Swis721 Hv BT" pitchFamily="34" charset="0"/>
              </a:rPr>
              <a:t>Runde</a:t>
            </a:r>
            <a:r>
              <a:rPr lang="en-US" altLang="en-US" sz="3200" dirty="0">
                <a:solidFill>
                  <a:schemeClr val="bg1"/>
                </a:solidFill>
                <a:effectLst>
                  <a:outerShdw blurRad="38100" dist="38100" dir="2700000" algn="tl">
                    <a:srgbClr val="000000"/>
                  </a:outerShdw>
                </a:effectLst>
                <a:latin typeface="Swis721 Hv BT" pitchFamily="34" charset="0"/>
              </a:rPr>
              <a:t>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de-DE" altLang="en-US" sz="4400" b="1" dirty="0">
                <a:effectLst>
                  <a:outerShdw blurRad="38100" dist="38100" dir="2700000" algn="tl">
                    <a:srgbClr val="C0C0C0"/>
                  </a:outerShdw>
                </a:effectLst>
              </a:rPr>
              <a:t>Nenne das Nervigste am Zeltaufbau.</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2563119" y="6355556"/>
            <a:ext cx="931662"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75 L -0.96736 -0.19075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1828800" y="388203"/>
            <a:ext cx="49530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err="1">
                <a:solidFill>
                  <a:srgbClr val="FFFF66"/>
                </a:solidFill>
                <a:effectLst>
                  <a:outerShdw blurRad="38100" dist="38100" dir="2700000" algn="tl">
                    <a:srgbClr val="000000"/>
                  </a:outerShdw>
                </a:effectLst>
                <a:latin typeface="Impact" panose="020B0806030902050204" pitchFamily="34" charset="0"/>
              </a:rPr>
              <a:t>Schnellraterunde</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a:solidFill>
                  <a:srgbClr val="FFFFFF"/>
                </a:solidFill>
                <a:effectLst/>
              </a:rPr>
              <a:t>How to use the Fast Money slide:</a:t>
            </a:r>
          </a:p>
          <a:p>
            <a:endParaRPr lang="en-US" sz="1400" b="1" dirty="0">
              <a:solidFill>
                <a:srgbClr val="FFFFFF"/>
              </a:solidFill>
              <a:effectLst/>
            </a:endParaRPr>
          </a:p>
          <a:p>
            <a:r>
              <a:rPr lang="en-US" sz="1400" b="1" u="sng" dirty="0">
                <a:solidFill>
                  <a:srgbClr val="FFFFFF"/>
                </a:solidFill>
                <a:effectLst/>
              </a:rPr>
              <a:t>How to set up the board:</a:t>
            </a:r>
            <a:r>
              <a:rPr lang="en-US" sz="1400" b="1" dirty="0">
                <a:solidFill>
                  <a:srgbClr val="FFFFFF"/>
                </a:solidFill>
                <a:effectLst/>
              </a:rPr>
              <a:t> </a:t>
            </a:r>
            <a:r>
              <a:rPr lang="en-US" sz="1400" dirty="0">
                <a:solidFill>
                  <a:srgbClr val="FFFFFF"/>
                </a:solidFill>
                <a:effectLst/>
              </a:rPr>
              <a:t>Come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a:solidFill>
                <a:srgbClr val="FFFFFF"/>
              </a:solidFill>
              <a:effectLst/>
            </a:endParaRPr>
          </a:p>
          <a:p>
            <a:r>
              <a:rPr lang="en-US" sz="1400" b="1" u="sng" dirty="0">
                <a:solidFill>
                  <a:srgbClr val="FFFFFF"/>
                </a:solidFill>
                <a:effectLst/>
              </a:rPr>
              <a:t>To work the board</a:t>
            </a:r>
            <a:r>
              <a:rPr lang="en-US" sz="1400" dirty="0">
                <a:solidFill>
                  <a:srgbClr val="FFFFFF"/>
                </a:solidFill>
                <a:effectLst/>
              </a:rPr>
              <a:t>: Click the 1:00 in the upper right to start the time. Click on each question to have it appear, then click on the green + if they get it right, or the red x if they get it wrong. Then manually add them up at the end. </a:t>
            </a:r>
            <a:r>
              <a:rPr lang="en-US" sz="1400" b="1" dirty="0">
                <a:solidFill>
                  <a:srgbClr val="FFFFFF"/>
                </a:solidFill>
                <a:effectLst/>
              </a:rPr>
              <a:t>Note: </a:t>
            </a:r>
            <a:r>
              <a:rPr lang="en-US" sz="1400" dirty="0">
                <a:solidFill>
                  <a:srgbClr val="FFFFFF"/>
                </a:solidFill>
                <a:effectLst/>
              </a:rPr>
              <a:t>The correct answer will never be revealed. The host, or the game operator needs to have the answers in front of them so that they can click + or x.</a:t>
            </a:r>
          </a:p>
          <a:p>
            <a:endParaRPr lang="en-US" sz="1400" b="1" dirty="0">
              <a:solidFill>
                <a:srgbClr val="FFFFFF"/>
              </a:solidFill>
              <a:effectLst/>
            </a:endParaRPr>
          </a:p>
          <a:p>
            <a:r>
              <a:rPr lang="en-US" sz="1400" b="1" u="sng" dirty="0">
                <a:solidFill>
                  <a:srgbClr val="FFFFFF"/>
                </a:solidFill>
                <a:effectLst/>
              </a:rPr>
              <a:t>Select 2 people to play the round.</a:t>
            </a:r>
            <a:r>
              <a:rPr lang="en-US" sz="1400" b="1" dirty="0">
                <a:solidFill>
                  <a:srgbClr val="FFFFFF"/>
                </a:solidFill>
                <a:effectLst/>
              </a:rPr>
              <a:t> </a:t>
            </a:r>
            <a:r>
              <a:rPr lang="en-US" sz="1400" dirty="0">
                <a:solidFill>
                  <a:srgbClr val="FFFFFF"/>
                </a:solidFill>
                <a:effectLst/>
              </a:rPr>
              <a:t>They can either be 2 people from the winning team working together to get a certain number right (like the </a:t>
            </a:r>
            <a:r>
              <a:rPr lang="en-US" sz="1400" dirty="0" err="1">
                <a:solidFill>
                  <a:srgbClr val="FFFFFF"/>
                </a:solidFill>
                <a:effectLst/>
              </a:rPr>
              <a:t>tv</a:t>
            </a:r>
            <a:r>
              <a:rPr lang="en-US" sz="1400" dirty="0">
                <a:solidFill>
                  <a:srgbClr val="FFFFFF"/>
                </a:solidFill>
                <a:effectLst/>
              </a:rPr>
              <a:t> show) or they can be 1 from each team going head to head seeing who gets the most right. In either case, send player 2 out of the room, so they cannot hear the questions or the answers given when 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a:solidFill>
                  <a:srgbClr val="FFFFFF"/>
                </a:solidFill>
                <a:effectLst/>
              </a:rPr>
              <a:t>If you’re keeping score:</a:t>
            </a:r>
            <a:r>
              <a:rPr lang="en-US" sz="1400" dirty="0">
                <a:solidFill>
                  <a:srgbClr val="FFFFFF"/>
                </a:solidFill>
                <a:effectLst/>
              </a:rPr>
              <a:t> Figure out how many point each correct Fast Money answer is worth. Depending on how many rounds you play, the team’s point totals might be several hundred points off so for these Fast Money questions to possibly change the outcome, they need to be worth more than 1 point each. Perhaps you could have each correct answer worth 25 points. </a:t>
            </a:r>
          </a:p>
          <a:p>
            <a:endParaRPr lang="en-US" b="1" dirty="0">
              <a:solidFill>
                <a:srgbClr val="FFFFFF"/>
              </a:solidFill>
            </a:endParaRPr>
          </a:p>
        </p:txBody>
      </p:sp>
    </p:spTree>
    <p:extLst>
      <p:ext uri="{BB962C8B-B14F-4D97-AF65-F5344CB8AC3E}">
        <p14:creationId xmlns:p14="http://schemas.microsoft.com/office/powerpoint/2010/main" val="4261301024"/>
      </p:ext>
    </p:extLst>
  </p:cSld>
  <p:clrMapOvr>
    <a:masterClrMapping/>
  </p:clrMapOvr>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1440</Words>
  <Application>Microsoft Office PowerPoint</Application>
  <PresentationFormat>Bildschirmpräsentation (4:3)</PresentationFormat>
  <Paragraphs>661</Paragraphs>
  <Slides>19</Slides>
  <Notes>18</Notes>
  <HiddenSlides>9</HiddenSlides>
  <MMClips>1</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19</vt:i4>
      </vt:variant>
    </vt:vector>
  </HeadingPairs>
  <TitlesOfParts>
    <vt:vector size="26" baseType="lpstr">
      <vt:lpstr>Arial Black</vt:lpstr>
      <vt:lpstr>Impact</vt:lpstr>
      <vt:lpstr>Swis721 Hv BT</vt:lpstr>
      <vt:lpstr>Tahoma</vt:lpstr>
      <vt:lpstr>Verdana</vt:lpstr>
      <vt:lpstr>Family Feud Master</vt:lpstr>
      <vt:lpstr>3_Family Feud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Sebastian Boblist</cp:lastModifiedBy>
  <cp:revision>477</cp:revision>
  <dcterms:created xsi:type="dcterms:W3CDTF">2004-01-21T04:06:20Z</dcterms:created>
  <dcterms:modified xsi:type="dcterms:W3CDTF">2020-05-02T18:56:25Z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